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6" r:id="rId2"/>
    <p:sldId id="256" r:id="rId3"/>
    <p:sldId id="264" r:id="rId4"/>
    <p:sldId id="265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F3A1D-3FFA-4F7C-AF4F-F35E2D57CAE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5F36-558A-4C15-A43E-737DDC838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5F36-558A-4C15-A43E-737DDC838D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EF761A-D338-4C16-9285-6F909F63C4F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130F39-7B74-44F7-97DB-54C0BA8A29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BelZAGZ" pitchFamily="18" charset="0"/>
              </a:rPr>
              <a:t>      </a:t>
            </a:r>
            <a:r>
              <a:rPr lang="ru-RU" dirty="0" err="1" smtClean="0">
                <a:solidFill>
                  <a:srgbClr val="FFFF00"/>
                </a:solidFill>
                <a:latin typeface="BelZAGZ" pitchFamily="18" charset="0"/>
              </a:rPr>
              <a:t>Ун</a:t>
            </a:r>
            <a:r>
              <a:rPr lang="ru-RU" dirty="0" smtClean="0">
                <a:solidFill>
                  <a:srgbClr val="FFFF00"/>
                </a:solidFill>
                <a:latin typeface="BelZAGZ" pitchFamily="18" charset="0"/>
              </a:rPr>
              <a:t>  ту1ы2ынсы декабрь.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21455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                 </a:t>
            </a:r>
            <a:r>
              <a:rPr lang="ru-RU" sz="4000" dirty="0" smtClean="0"/>
              <a:t>С</a:t>
            </a:r>
            <a:r>
              <a:rPr lang="ru-RU" sz="4000" dirty="0" smtClean="0">
                <a:latin typeface="BelZAGZ" pitchFamily="18" charset="0"/>
              </a:rPr>
              <a:t>9ре79р  </a:t>
            </a:r>
            <a:r>
              <a:rPr lang="ru-RU" sz="4000" dirty="0" smtClean="0">
                <a:latin typeface="BelZAGZ" pitchFamily="18" charset="0"/>
              </a:rPr>
              <a:t>Сурина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</a:rPr>
              <a:t>          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</a:rPr>
              <a:t> К5л9к9с </a:t>
            </a:r>
            <a:r>
              <a:rPr lang="ru-RU" sz="4000" dirty="0" smtClean="0">
                <a:solidFill>
                  <a:srgbClr val="FFFF00"/>
                </a:solidFill>
                <a:latin typeface="TimBashk" pitchFamily="18" charset="-52"/>
              </a:rPr>
              <a:t>?</a:t>
            </a:r>
            <a:r>
              <a:rPr lang="ru-RU" sz="4000" dirty="0" err="1" smtClean="0">
                <a:solidFill>
                  <a:srgbClr val="FFFF00"/>
                </a:solidFill>
                <a:latin typeface="BelZAGZ" pitchFamily="18" charset="0"/>
              </a:rPr>
              <a:t>арбабай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</a:rPr>
              <a:t>.»</a:t>
            </a:r>
            <a:endParaRPr lang="ru-RU" sz="4000" dirty="0" smtClean="0">
              <a:solidFill>
                <a:srgbClr val="FFFF00"/>
              </a:solidFill>
              <a:latin typeface="BelZAGZ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BelZAGZ" pitchFamily="18" charset="0"/>
              </a:rPr>
              <a:t>     </a:t>
            </a:r>
            <a:r>
              <a:rPr lang="ru-RU" sz="3200" dirty="0" err="1" smtClean="0">
                <a:latin typeface="BelZAGZ" pitchFamily="18" charset="0"/>
              </a:rPr>
              <a:t>Предметты</a:t>
            </a:r>
            <a:r>
              <a:rPr lang="ru-RU" sz="3200" dirty="0" smtClean="0">
                <a:latin typeface="BelZAGZ" pitchFamily="18" charset="0"/>
              </a:rPr>
              <a:t> </a:t>
            </a:r>
            <a:r>
              <a:rPr lang="ru-RU" sz="3200" dirty="0" smtClean="0">
                <a:latin typeface="BelZAGZ" pitchFamily="18" charset="0"/>
              </a:rPr>
              <a:t>, </a:t>
            </a:r>
            <a:r>
              <a:rPr lang="ru-RU" sz="3200" dirty="0" smtClean="0">
                <a:latin typeface="BelZAGZ" pitchFamily="18" charset="0"/>
              </a:rPr>
              <a:t>предметты4   билд98ен </a:t>
            </a:r>
            <a:r>
              <a:rPr lang="ru-RU" sz="3200" dirty="0" smtClean="0">
                <a:latin typeface="BelZAGZ" pitchFamily="18" charset="0"/>
              </a:rPr>
              <a:t>,</a:t>
            </a:r>
          </a:p>
          <a:p>
            <a:pPr>
              <a:buNone/>
            </a:pPr>
            <a:r>
              <a:rPr lang="ru-RU" sz="3200" dirty="0" smtClean="0">
                <a:latin typeface="BelZAGZ" pitchFamily="18" charset="0"/>
              </a:rPr>
              <a:t>        </a:t>
            </a:r>
            <a:r>
              <a:rPr lang="ru-RU" sz="3200" dirty="0" smtClean="0">
                <a:latin typeface="BelZAGZ" pitchFamily="18" charset="0"/>
              </a:rPr>
              <a:t>эш-х9р9к9тте </a:t>
            </a:r>
            <a:r>
              <a:rPr lang="ru-RU" sz="3200" dirty="0" smtClean="0">
                <a:latin typeface="BelZAGZ" pitchFamily="18" charset="0"/>
              </a:rPr>
              <a:t>белдере7се 87229р.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305800" cy="1000132"/>
          </a:xfrm>
        </p:spPr>
        <p:txBody>
          <a:bodyPr>
            <a:noAutofit/>
          </a:bodyPr>
          <a:lstStyle/>
          <a:p>
            <a:r>
              <a:rPr lang="ru-RU" sz="6600" dirty="0" smtClean="0"/>
              <a:t> </a:t>
            </a:r>
            <a:r>
              <a:rPr lang="ru-RU" sz="7200" dirty="0" smtClean="0">
                <a:solidFill>
                  <a:srgbClr val="0070C0"/>
                </a:solidFill>
              </a:rPr>
              <a:t>15  1  23  2  1  2  1  13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04088"/>
            <a:ext cx="5686436" cy="308210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Bashk" pitchFamily="18" charset="-52"/>
              </a:rPr>
              <a:t>?</a:t>
            </a:r>
            <a:r>
              <a:rPr lang="ru-RU" sz="8800" dirty="0" err="1" smtClean="0">
                <a:solidFill>
                  <a:srgbClr val="C00000"/>
                </a:solidFill>
                <a:latin typeface="TimBashk" pitchFamily="18" charset="-52"/>
              </a:rPr>
              <a:t>арбабай</a:t>
            </a:r>
            <a:endParaRPr lang="ru-RU" sz="8800" dirty="0">
              <a:solidFill>
                <a:srgbClr val="C00000"/>
              </a:solidFill>
              <a:latin typeface="TimBashk" pitchFamily="18" charset="-5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14546" y="273050"/>
            <a:ext cx="5357850" cy="6556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elZAGZ" pitchFamily="18" charset="0"/>
              </a:rPr>
              <a:t>       С9р79р Сурина</a:t>
            </a:r>
            <a:endParaRPr lang="ru-RU" sz="3200" dirty="0">
              <a:latin typeface="BelZAGZ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1971660" cy="4691063"/>
          </a:xfrm>
        </p:spPr>
        <p:txBody>
          <a:bodyPr/>
          <a:lstStyle/>
          <a:p>
            <a:endParaRPr lang="ru-RU" dirty="0">
              <a:latin typeface="BelZAGZ" pitchFamily="18" charset="0"/>
            </a:endParaRPr>
          </a:p>
        </p:txBody>
      </p:sp>
      <p:pic>
        <p:nvPicPr>
          <p:cNvPr id="2051" name="Picture 3" descr="C:\Users\user\Desktop\sur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2500298" y="857232"/>
            <a:ext cx="400052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4672018" cy="7858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elZAGZ" pitchFamily="18" charset="0"/>
              </a:rPr>
              <a:t>*72лек</a:t>
            </a:r>
            <a:endParaRPr lang="ru-RU" dirty="0">
              <a:solidFill>
                <a:srgbClr val="FF0000"/>
              </a:solidFill>
              <a:latin typeface="BelZAGZ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142984"/>
            <a:ext cx="5143536" cy="54292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Bashk" pitchFamily="18" charset="-52"/>
              </a:rPr>
              <a:t>к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5л9к9с-ласковый,приветливый</a:t>
            </a:r>
            <a:endParaRPr lang="ru-RU" sz="2000" dirty="0" smtClean="0">
              <a:solidFill>
                <a:srgbClr val="FF0000"/>
              </a:solidFill>
              <a:latin typeface="TimBashk" pitchFamily="18" charset="-52"/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TimBashk" pitchFamily="18" charset="-52"/>
              </a:rPr>
              <a:t>?</a:t>
            </a:r>
            <a:r>
              <a:rPr lang="ru-RU" sz="2000" dirty="0" err="1" smtClean="0">
                <a:solidFill>
                  <a:srgbClr val="FF0000"/>
                </a:solidFill>
                <a:latin typeface="BelZAGZ" pitchFamily="18" charset="0"/>
              </a:rPr>
              <a:t>арбабай-Снеговик</a:t>
            </a:r>
            <a:endParaRPr lang="ru-RU" sz="2000" dirty="0" smtClean="0">
              <a:solidFill>
                <a:srgbClr val="FF0000"/>
              </a:solidFill>
              <a:latin typeface="BelZAGZ" pitchFamily="18" charset="0"/>
            </a:endParaRP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elZAGZ" pitchFamily="18" charset="0"/>
              </a:rPr>
              <a:t>я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бала3лап –хлопьями</a:t>
            </a:r>
          </a:p>
          <a:p>
            <a:pPr algn="l"/>
            <a:r>
              <a:rPr lang="ru-RU" sz="2000" dirty="0" err="1">
                <a:solidFill>
                  <a:srgbClr val="FF0000"/>
                </a:solidFill>
                <a:latin typeface="BelZAGZ" pitchFamily="18" charset="0"/>
              </a:rPr>
              <a:t>е</a:t>
            </a:r>
            <a:r>
              <a:rPr lang="ru-RU" sz="2000" dirty="0" err="1" smtClean="0">
                <a:solidFill>
                  <a:srgbClr val="FF0000"/>
                </a:solidFill>
                <a:latin typeface="BelZAGZ" pitchFamily="18" charset="0"/>
              </a:rPr>
              <a:t>пшек-мокрый</a:t>
            </a:r>
            <a:endParaRPr lang="ru-RU" sz="2000" dirty="0" smtClean="0">
              <a:solidFill>
                <a:srgbClr val="FF0000"/>
              </a:solidFill>
              <a:latin typeface="BelZAGZ" pitchFamily="18" charset="0"/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3упшы-красивый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elZAGZ" pitchFamily="18" charset="0"/>
              </a:rPr>
              <a:t>б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ашлы3-шапка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elZAGZ" pitchFamily="18" charset="0"/>
              </a:rPr>
              <a:t>к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72 б9йл9нг9нсе-до темноты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elZAGZ" pitchFamily="18" charset="0"/>
              </a:rPr>
              <a:t>к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9йеф- настроение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elZAGZ" pitchFamily="18" charset="0"/>
              </a:rPr>
              <a:t>м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51жиз9л9р-чудо,волшебство</a:t>
            </a:r>
          </a:p>
          <a:p>
            <a:pPr algn="l"/>
            <a:r>
              <a:rPr lang="ru-RU" sz="2000" dirty="0">
                <a:solidFill>
                  <a:srgbClr val="FF0000"/>
                </a:solidFill>
                <a:latin typeface="BelZAGZ" pitchFamily="18" charset="0"/>
              </a:rPr>
              <a:t>й</a:t>
            </a:r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9мл9дерерг9-оживить игру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54-берлога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9мер-приказ</a:t>
            </a:r>
          </a:p>
          <a:p>
            <a:pPr algn="l"/>
            <a:r>
              <a:rPr lang="ru-RU" sz="2000" dirty="0" err="1">
                <a:solidFill>
                  <a:srgbClr val="FF0000"/>
                </a:solidFill>
                <a:latin typeface="BelZAGZ" pitchFamily="18" charset="0"/>
              </a:rPr>
              <a:t>а</a:t>
            </a:r>
            <a:r>
              <a:rPr lang="ru-RU" sz="2000" dirty="0" err="1" smtClean="0">
                <a:solidFill>
                  <a:srgbClr val="FF0000"/>
                </a:solidFill>
                <a:latin typeface="BelZAGZ" pitchFamily="18" charset="0"/>
              </a:rPr>
              <a:t>уаз-голоса</a:t>
            </a:r>
            <a:endParaRPr lang="ru-RU" sz="2000" dirty="0" smtClean="0">
              <a:solidFill>
                <a:srgbClr val="FF0000"/>
              </a:solidFill>
              <a:latin typeface="BelZAGZ" pitchFamily="18" charset="0"/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илг929кт9р-приветливые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  <a:latin typeface="BelZAGZ" pitchFamily="18" charset="0"/>
              </a:rPr>
              <a:t>3ыйы3-косой,наклонный</a:t>
            </a:r>
          </a:p>
          <a:p>
            <a:endParaRPr lang="ru-RU" sz="2000" dirty="0" smtClean="0">
              <a:latin typeface="BelZAGZ" pitchFamily="18" charset="0"/>
            </a:endParaRPr>
          </a:p>
          <a:p>
            <a:endParaRPr lang="ru-RU" sz="2000" dirty="0">
              <a:latin typeface="BelZAGZ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elZAGZ" pitchFamily="18" charset="0"/>
              </a:rPr>
              <a:t>Т9ржем9 ит,85йл9м т525.</a:t>
            </a:r>
            <a:r>
              <a:rPr lang="ru-RU" dirty="0" smtClean="0">
                <a:solidFill>
                  <a:schemeClr val="accent6"/>
                </a:solidFill>
                <a:latin typeface="BelZAGZ" pitchFamily="18" charset="0"/>
              </a:rPr>
              <a:t>.</a:t>
            </a:r>
            <a:endParaRPr lang="ru-RU" dirty="0">
              <a:solidFill>
                <a:schemeClr val="accent6"/>
              </a:solidFill>
              <a:latin typeface="BelZAGZ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  <a:latin typeface="TimBashk" pitchFamily="18" charset="-52"/>
              </a:rPr>
              <a:t>		?</a:t>
            </a:r>
            <a:r>
              <a:rPr lang="ru-RU" sz="4400" dirty="0" smtClean="0">
                <a:solidFill>
                  <a:schemeClr val="bg1"/>
                </a:solidFill>
                <a:latin typeface="BelZAGZ" pitchFamily="18" charset="0"/>
              </a:rPr>
              <a:t>ар, 3ыш, 3ар б5рт5г5,3ар </a:t>
            </a:r>
            <a:r>
              <a:rPr lang="ru-RU" sz="4400" dirty="0" err="1" smtClean="0">
                <a:solidFill>
                  <a:schemeClr val="bg1"/>
                </a:solidFill>
                <a:latin typeface="BelZAGZ" pitchFamily="18" charset="0"/>
              </a:rPr>
              <a:t>яуа</a:t>
            </a:r>
            <a:r>
              <a:rPr lang="ru-RU" sz="4400" dirty="0" smtClean="0">
                <a:solidFill>
                  <a:schemeClr val="bg1"/>
                </a:solidFill>
                <a:latin typeface="BelZAGZ" pitchFamily="18" charset="0"/>
              </a:rPr>
              <a:t>, </a:t>
            </a:r>
            <a:r>
              <a:rPr lang="ru-RU" sz="4400" dirty="0" smtClean="0">
                <a:solidFill>
                  <a:schemeClr val="bg1"/>
                </a:solidFill>
                <a:latin typeface="TimBashk" pitchFamily="18" charset="-52"/>
              </a:rPr>
              <a:t>?</a:t>
            </a:r>
            <a:r>
              <a:rPr lang="ru-RU" sz="4400" dirty="0" err="1" smtClean="0">
                <a:solidFill>
                  <a:schemeClr val="bg1"/>
                </a:solidFill>
                <a:latin typeface="BelZAGZ" pitchFamily="18" charset="0"/>
              </a:rPr>
              <a:t>ыш</a:t>
            </a:r>
            <a:r>
              <a:rPr lang="ru-RU" sz="4400" dirty="0" smtClean="0">
                <a:solidFill>
                  <a:schemeClr val="bg1"/>
                </a:solidFill>
                <a:latin typeface="BelZAGZ" pitchFamily="18" charset="0"/>
              </a:rPr>
              <a:t> бабай,буран,8ыуы3 к5н,шыршы,Я4ы </a:t>
            </a:r>
            <a:r>
              <a:rPr lang="ru-RU" sz="4400" dirty="0" smtClean="0">
                <a:solidFill>
                  <a:schemeClr val="bg1"/>
                </a:solidFill>
                <a:latin typeface="BelZAGZ" pitchFamily="18" charset="0"/>
              </a:rPr>
              <a:t>йыл</a:t>
            </a:r>
            <a:r>
              <a:rPr lang="ru-RU" sz="4400" dirty="0" smtClean="0">
                <a:solidFill>
                  <a:schemeClr val="bg1"/>
                </a:solidFill>
                <a:latin typeface="BelZAGZ" pitchFamily="18" charset="0"/>
              </a:rPr>
              <a:t>,буран,ап-а3.</a:t>
            </a:r>
            <a:endParaRPr lang="ru-RU" sz="4400" dirty="0">
              <a:solidFill>
                <a:schemeClr val="bg1"/>
              </a:solidFill>
              <a:latin typeface="BelZAGZ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/>
                </a:solidFill>
                <a:latin typeface="BelZAGZ" pitchFamily="18" charset="0"/>
              </a:rPr>
              <a:t>               %йг9 </a:t>
            </a:r>
            <a:r>
              <a:rPr lang="ru-RU" sz="6000" dirty="0" err="1" smtClean="0">
                <a:solidFill>
                  <a:schemeClr val="accent6"/>
                </a:solidFill>
                <a:latin typeface="BelZAGZ" pitchFamily="18" charset="0"/>
              </a:rPr>
              <a:t>эш</a:t>
            </a:r>
            <a:endParaRPr lang="ru-RU" sz="6000" dirty="0">
              <a:solidFill>
                <a:schemeClr val="accent6"/>
              </a:solidFill>
              <a:latin typeface="BelZAGZ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1.</a:t>
            </a:r>
            <a:r>
              <a:rPr lang="ru-RU" sz="4000" dirty="0" smtClean="0">
                <a:solidFill>
                  <a:srgbClr val="FFFF00"/>
                </a:solidFill>
                <a:latin typeface="TimBashk" pitchFamily="18" charset="-52"/>
              </a:rPr>
              <a:t>?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</a:rPr>
              <a:t>арбабай </a:t>
            </a:r>
            <a:r>
              <a:rPr lang="ru-RU" sz="4000" smtClean="0">
                <a:solidFill>
                  <a:srgbClr val="FFFF00"/>
                </a:solidFill>
                <a:latin typeface="BelZAGZ" pitchFamily="18" charset="0"/>
              </a:rPr>
              <a:t>87р9тен эшл9рг9 89м </a:t>
            </a:r>
            <a:r>
              <a:rPr lang="ru-RU" sz="4000" dirty="0" err="1" smtClean="0">
                <a:solidFill>
                  <a:srgbClr val="FFFF00"/>
                </a:solidFill>
                <a:latin typeface="BelZAGZ" pitchFamily="18" charset="0"/>
              </a:rPr>
              <a:t>исем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</a:rPr>
              <a:t> 3ушыр1а.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  <a:cs typeface="Times New Roman" pitchFamily="18" charset="0"/>
              </a:rPr>
              <a:t>.Хик9й9не 85йл9рг9 92ерл9нерг9.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rgbClr val="FFFF00"/>
                </a:solidFill>
                <a:latin typeface="TimBashk" pitchFamily="18" charset="-52"/>
                <a:cs typeface="Times New Roman" pitchFamily="18" charset="0"/>
              </a:rPr>
              <a:t>?</a:t>
            </a:r>
            <a:r>
              <a:rPr lang="ru-RU" sz="4000" dirty="0" smtClean="0">
                <a:solidFill>
                  <a:srgbClr val="FFFF00"/>
                </a:solidFill>
                <a:latin typeface="BelZAGZ" pitchFamily="18" charset="0"/>
                <a:cs typeface="Times New Roman" pitchFamily="18" charset="0"/>
              </a:rPr>
              <a:t>арбабай тура8ында 85йл9мд9р т525рг9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000372"/>
            <a:ext cx="3829048" cy="292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elZAGZ" pitchFamily="18" charset="0"/>
              </a:rPr>
              <a:t>Я3ынлашып килг9н байрам мен9н ду6тар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BelZAGZ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98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Ун  ту1ы2ынсы декабрь.</vt:lpstr>
      <vt:lpstr>Слайд 2</vt:lpstr>
      <vt:lpstr> 15  1  23  2  1  2  1  13</vt:lpstr>
      <vt:lpstr>?арбабай</vt:lpstr>
      <vt:lpstr>       С9р79р Сурина</vt:lpstr>
      <vt:lpstr>*72лек</vt:lpstr>
      <vt:lpstr>Т9ржем9 ит,85йл9м т525..</vt:lpstr>
      <vt:lpstr>               %йг9 эш</vt:lpstr>
      <vt:lpstr>Я3ынлашып килг9н байрам мен9н ду6тар!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2013-12-17T10:58:11Z</dcterms:created>
  <dcterms:modified xsi:type="dcterms:W3CDTF">2013-12-18T13:21:49Z</dcterms:modified>
</cp:coreProperties>
</file>