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1803-7926-4CF0-860B-83B121B41C64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89EE-2238-4969-8ABC-B6CC336AF1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1803-7926-4CF0-860B-83B121B41C64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89EE-2238-4969-8ABC-B6CC336A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1803-7926-4CF0-860B-83B121B41C64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89EE-2238-4969-8ABC-B6CC336A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1803-7926-4CF0-860B-83B121B41C64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89EE-2238-4969-8ABC-B6CC336A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1803-7926-4CF0-860B-83B121B41C64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89EE-2238-4969-8ABC-B6CC336AF1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1803-7926-4CF0-860B-83B121B41C64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89EE-2238-4969-8ABC-B6CC336A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1803-7926-4CF0-860B-83B121B41C64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89EE-2238-4969-8ABC-B6CC336A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1803-7926-4CF0-860B-83B121B41C64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89EE-2238-4969-8ABC-B6CC336A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1803-7926-4CF0-860B-83B121B41C64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89EE-2238-4969-8ABC-B6CC336A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1803-7926-4CF0-860B-83B121B41C64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89EE-2238-4969-8ABC-B6CC336A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1803-7926-4CF0-860B-83B121B41C64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0889EE-2238-4969-8ABC-B6CC336AF10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3B1803-7926-4CF0-860B-83B121B41C64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0889EE-2238-4969-8ABC-B6CC336AF10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elZAGZ" pitchFamily="18" charset="0"/>
              </a:rPr>
              <a:t>    *5йл9мд9р2е са1ыштыр.</a:t>
            </a:r>
            <a:endParaRPr lang="ru-RU" dirty="0">
              <a:latin typeface="BelZAGZ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latin typeface="TimBashk" pitchFamily="18" charset="-52"/>
              </a:rPr>
              <a:t>?</a:t>
            </a:r>
            <a:r>
              <a:rPr lang="ru-RU" sz="3200" dirty="0" err="1" smtClean="0">
                <a:latin typeface="BelZAGZ" pitchFamily="18" charset="0"/>
              </a:rPr>
              <a:t>ояш</a:t>
            </a:r>
            <a:r>
              <a:rPr lang="ru-RU" sz="3200" dirty="0" smtClean="0">
                <a:latin typeface="BelZAGZ" pitchFamily="18" charset="0"/>
              </a:rPr>
              <a:t> сы3ты. Б7лм9 я3тыр2ы.      </a:t>
            </a:r>
            <a:r>
              <a:rPr lang="ru-RU" sz="3200" dirty="0" smtClean="0">
                <a:latin typeface="TimBashk" pitchFamily="18" charset="-52"/>
              </a:rPr>
              <a:t>?</a:t>
            </a:r>
            <a:r>
              <a:rPr lang="ru-RU" sz="3200" dirty="0" err="1" smtClean="0">
                <a:latin typeface="BelZAGZ" pitchFamily="18" charset="0"/>
              </a:rPr>
              <a:t>ыш</a:t>
            </a:r>
            <a:r>
              <a:rPr lang="ru-RU" sz="3200" dirty="0" smtClean="0">
                <a:latin typeface="BelZAGZ" pitchFamily="18" charset="0"/>
              </a:rPr>
              <a:t>.</a:t>
            </a:r>
          </a:p>
          <a:p>
            <a:pPr marL="274320" lvl="8" indent="-274320"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3200" dirty="0" smtClean="0">
                <a:latin typeface="BelZAGZ" pitchFamily="18" charset="0"/>
              </a:rPr>
              <a:t> </a:t>
            </a:r>
            <a:r>
              <a:rPr lang="ru-RU" sz="3200" dirty="0" smtClean="0">
                <a:latin typeface="BelZAGZ" pitchFamily="18" charset="0"/>
              </a:rPr>
              <a:t>Кешел9р2е4 к9йефе к7т9релде.</a:t>
            </a:r>
          </a:p>
          <a:p>
            <a:pPr>
              <a:buNone/>
            </a:pPr>
            <a:r>
              <a:rPr lang="ru-RU" sz="3200" dirty="0" smtClean="0">
                <a:latin typeface="BelZAGZ" pitchFamily="18" charset="0"/>
              </a:rPr>
              <a:t>                                                           *ыуы3.                                                                        </a:t>
            </a:r>
            <a:endParaRPr lang="ru-RU" sz="3200" dirty="0" smtClean="0">
              <a:latin typeface="BelZAGZ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BelZAGZ" pitchFamily="18" charset="0"/>
              </a:rPr>
              <a:t>                                                             %</a:t>
            </a:r>
            <a:r>
              <a:rPr lang="ru-RU" sz="3200" dirty="0" smtClean="0">
                <a:latin typeface="BelZAGZ" pitchFamily="18" charset="0"/>
              </a:rPr>
              <a:t>ш5т9.</a:t>
            </a:r>
            <a:endParaRPr lang="ru-RU" sz="3200" dirty="0" smtClean="0">
              <a:latin typeface="BelZAGZ" pitchFamily="18" charset="0"/>
            </a:endParaRPr>
          </a:p>
          <a:p>
            <a:pPr lvl="8">
              <a:buNone/>
            </a:pPr>
            <a:r>
              <a:rPr lang="ru-RU" sz="3200" dirty="0" smtClean="0">
                <a:latin typeface="BelZAGZ" pitchFamily="18" charset="0"/>
              </a:rPr>
              <a:t>                                                                                         </a:t>
            </a:r>
            <a:endParaRPr lang="ru-RU" sz="3200" dirty="0">
              <a:latin typeface="BelZAGZ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69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BelZAGZ" pitchFamily="18" charset="0"/>
              </a:rPr>
              <a:t>Х9б9рме, эй9ме</a:t>
            </a:r>
            <a:r>
              <a:rPr lang="ru-RU" dirty="0" smtClean="0">
                <a:latin typeface="BelZAGZ" pitchFamily="18" charset="0"/>
              </a:rPr>
              <a:t>.</a:t>
            </a:r>
            <a:endParaRPr lang="ru-RU" dirty="0">
              <a:latin typeface="BelZAGZ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8072494" cy="507209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.Тау2а </a:t>
            </a:r>
            <a:r>
              <a:rPr lang="ru-RU" sz="3200" dirty="0" err="1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йыуа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 769.  С9лим9 </a:t>
            </a:r>
            <a:r>
              <a:rPr lang="ru-RU" sz="3200" dirty="0" err="1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кер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 </a:t>
            </a:r>
            <a:r>
              <a:rPr lang="ru-RU" sz="3200" dirty="0" err="1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йыуа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.</a:t>
            </a:r>
          </a:p>
          <a:p>
            <a:pPr algn="just"/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.Ил8ам 3ар 8ыуыны4 </a:t>
            </a:r>
            <a:r>
              <a:rPr lang="ru-RU" sz="3200" dirty="0" err="1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юлын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 </a:t>
            </a:r>
            <a:r>
              <a:rPr lang="ru-RU" sz="3200" dirty="0" err="1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быуа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.  </a:t>
            </a:r>
            <a:r>
              <a:rPr lang="ru-RU" sz="3200" dirty="0" err="1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Алда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 2ур </a:t>
            </a:r>
            <a:r>
              <a:rPr lang="ru-RU" sz="3200" dirty="0" err="1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быуа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 </a:t>
            </a:r>
            <a:r>
              <a:rPr lang="ru-RU" sz="3200" dirty="0" err="1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ята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.</a:t>
            </a:r>
          </a:p>
          <a:p>
            <a:pPr algn="just"/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.Ата </a:t>
            </a:r>
            <a:r>
              <a:rPr lang="ru-RU" sz="3200" dirty="0" err="1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улына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 9ки9т 85йл9й. С5л9йм9н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мылты3тан  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т52  </a:t>
            </a:r>
            <a:r>
              <a:rPr lang="ru-RU" sz="3200" dirty="0" err="1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ата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.</a:t>
            </a:r>
          </a:p>
          <a:p>
            <a:pPr algn="just"/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.Х9ниф9 5й29 я41ы2 3ала. 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TimBashk" pitchFamily="18" charset="-52"/>
              </a:rPr>
              <a:t>?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ала </a:t>
            </a:r>
            <a:r>
              <a:rPr lang="ru-RU" sz="3200" dirty="0" err="1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матур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булып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  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769.</a:t>
            </a:r>
          </a:p>
          <a:p>
            <a:pPr algn="just"/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  <a:latin typeface="BelZAGZ" pitchFamily="18" charset="0"/>
              </a:rPr>
              <a:t>.Б5г5н 8ауа я3шы. (с9йем 8ыйыр 8ауа.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elZAGZ" pitchFamily="18" charset="0"/>
              </a:rPr>
              <a:t>      (</a:t>
            </a:r>
            <a:r>
              <a:rPr lang="ru-RU" dirty="0" err="1" smtClean="0">
                <a:latin typeface="BelZAGZ" pitchFamily="18" charset="0"/>
              </a:rPr>
              <a:t>йтемде</a:t>
            </a:r>
            <a:r>
              <a:rPr lang="ru-RU" dirty="0" smtClean="0">
                <a:latin typeface="BelZAGZ" pitchFamily="18" charset="0"/>
              </a:rPr>
              <a:t> у3ып к7р89т.</a:t>
            </a:r>
            <a:endParaRPr lang="ru-RU" dirty="0">
              <a:latin typeface="BelZAGZ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>
                <a:latin typeface="BelZAGZ" pitchFamily="18" charset="0"/>
              </a:rPr>
              <a:t>       (</a:t>
            </a:r>
            <a:r>
              <a:rPr lang="ru-RU" sz="5400" dirty="0" err="1" smtClean="0">
                <a:latin typeface="BelZAGZ" pitchFamily="18" charset="0"/>
              </a:rPr>
              <a:t>йт</a:t>
            </a:r>
            <a:r>
              <a:rPr lang="ru-RU" sz="5400" dirty="0" smtClean="0">
                <a:latin typeface="BelZAGZ" pitchFamily="18" charset="0"/>
              </a:rPr>
              <a:t>, 3о, </a:t>
            </a:r>
            <a:r>
              <a:rPr lang="ru-RU" sz="5400" dirty="0" err="1" smtClean="0">
                <a:latin typeface="BelZAGZ" pitchFamily="18" charset="0"/>
              </a:rPr>
              <a:t>дап</a:t>
            </a:r>
            <a:r>
              <a:rPr lang="ru-RU" sz="5400" dirty="0" smtClean="0">
                <a:latin typeface="BelZAGZ" pitchFamily="18" charset="0"/>
              </a:rPr>
              <a:t>, ал, то,</a:t>
            </a:r>
          </a:p>
          <a:p>
            <a:pPr>
              <a:buNone/>
            </a:pPr>
            <a:r>
              <a:rPr lang="ru-RU" sz="5400" dirty="0" smtClean="0">
                <a:latin typeface="BelZAGZ" pitchFamily="18" charset="0"/>
              </a:rPr>
              <a:t>       к9н, ту, то, к9н, </a:t>
            </a:r>
            <a:r>
              <a:rPr lang="ru-RU" sz="5400" dirty="0" err="1" smtClean="0">
                <a:latin typeface="BelZAGZ" pitchFamily="18" charset="0"/>
              </a:rPr>
              <a:t>лор</a:t>
            </a:r>
            <a:r>
              <a:rPr lang="ru-RU" sz="5400" dirty="0" smtClean="0">
                <a:latin typeface="BelZAGZ" pitchFamily="18" charset="0"/>
              </a:rPr>
              <a:t>,</a:t>
            </a:r>
          </a:p>
          <a:p>
            <a:pPr>
              <a:buNone/>
            </a:pPr>
            <a:r>
              <a:rPr lang="ru-RU" sz="5400" dirty="0" smtClean="0">
                <a:latin typeface="BelZAGZ" pitchFamily="18" charset="0"/>
              </a:rPr>
              <a:t>       </a:t>
            </a:r>
            <a:r>
              <a:rPr lang="ru-RU" sz="5400" dirty="0" err="1" smtClean="0">
                <a:latin typeface="BelZAGZ" pitchFamily="18" charset="0"/>
              </a:rPr>
              <a:t>ра</a:t>
            </a:r>
            <a:r>
              <a:rPr lang="ru-RU" sz="5400" dirty="0" smtClean="0">
                <a:latin typeface="BelZAGZ" pitchFamily="18" charset="0"/>
              </a:rPr>
              <a:t>, 9йт, </a:t>
            </a:r>
            <a:r>
              <a:rPr lang="ru-RU" sz="5400" dirty="0" err="1" smtClean="0">
                <a:latin typeface="BelZAGZ" pitchFamily="18" charset="0"/>
              </a:rPr>
              <a:t>лор</a:t>
            </a:r>
            <a:r>
              <a:rPr lang="ru-RU" sz="5400" dirty="0" smtClean="0">
                <a:latin typeface="BelZAGZ" pitchFamily="18" charset="0"/>
              </a:rPr>
              <a:t>, то.</a:t>
            </a:r>
          </a:p>
          <a:p>
            <a:pPr>
              <a:buNone/>
            </a:pPr>
            <a:endParaRPr lang="ru-RU" dirty="0">
              <a:latin typeface="BelZAGZ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BelZAGZ" pitchFamily="18" charset="0"/>
              </a:rPr>
              <a:t>        Башват3ысты сис894, </a:t>
            </a:r>
            <a:r>
              <a:rPr lang="ru-RU" sz="3600" dirty="0" err="1" smtClean="0">
                <a:latin typeface="BelZAGZ" pitchFamily="18" charset="0"/>
              </a:rPr>
              <a:t>бер</a:t>
            </a:r>
            <a:r>
              <a:rPr lang="ru-RU" sz="3600" dirty="0" smtClean="0">
                <a:latin typeface="BelZAGZ" pitchFamily="18" charset="0"/>
              </a:rPr>
              <a:t>  м939л    у3ыр8ы4. Ас3ысы   </a:t>
            </a:r>
            <a:r>
              <a:rPr lang="ru-RU" sz="3600" dirty="0" err="1" smtClean="0">
                <a:latin typeface="BelZAGZ" pitchFamily="18" charset="0"/>
              </a:rPr>
              <a:t>алфавитта</a:t>
            </a:r>
            <a:r>
              <a:rPr lang="ru-RU" sz="2000" dirty="0" smtClean="0">
                <a:latin typeface="BelZAGZ" pitchFamily="18" charset="0"/>
              </a:rPr>
              <a:t>.</a:t>
            </a:r>
            <a:endParaRPr lang="ru-RU" sz="2000" dirty="0">
              <a:latin typeface="BelZAGZ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30 1 16 37 15 26 1 23        6 27 25    2 27 16 31 1, 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12 16 6 8 19     14 21 24 21    26 20 24    2 27 16 1.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165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    *5йл9мд9р2е са1ыштыр.</vt:lpstr>
      <vt:lpstr>Х9б9рме, эй9ме.</vt:lpstr>
      <vt:lpstr>      (йтемде у3ып к7р89т.</vt:lpstr>
      <vt:lpstr>        Башват3ысты сис894, бер  м939л    у3ыр8ы4. Ас3ысы   алфавитта.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Х9б9рме, эй9ме.</dc:title>
  <dc:creator>User</dc:creator>
  <cp:lastModifiedBy>User</cp:lastModifiedBy>
  <cp:revision>4</cp:revision>
  <dcterms:created xsi:type="dcterms:W3CDTF">2010-11-17T14:45:55Z</dcterms:created>
  <dcterms:modified xsi:type="dcterms:W3CDTF">2010-11-17T15:18:15Z</dcterms:modified>
</cp:coreProperties>
</file>