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6" r:id="rId3"/>
    <p:sldId id="257" r:id="rId4"/>
    <p:sldId id="258" r:id="rId5"/>
    <p:sldId id="259" r:id="rId6"/>
    <p:sldId id="267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234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DBBC-D8DF-48F0-921F-966550C1B5F4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968F-202E-48B7-A5D3-057FE743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DBBC-D8DF-48F0-921F-966550C1B5F4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968F-202E-48B7-A5D3-057FE743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DBBC-D8DF-48F0-921F-966550C1B5F4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968F-202E-48B7-A5D3-057FE743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DBBC-D8DF-48F0-921F-966550C1B5F4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968F-202E-48B7-A5D3-057FE743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DBBC-D8DF-48F0-921F-966550C1B5F4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968F-202E-48B7-A5D3-057FE743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DBBC-D8DF-48F0-921F-966550C1B5F4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968F-202E-48B7-A5D3-057FE743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DBBC-D8DF-48F0-921F-966550C1B5F4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968F-202E-48B7-A5D3-057FE743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DBBC-D8DF-48F0-921F-966550C1B5F4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968F-202E-48B7-A5D3-057FE743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DBBC-D8DF-48F0-921F-966550C1B5F4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968F-202E-48B7-A5D3-057FE743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DBBC-D8DF-48F0-921F-966550C1B5F4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968F-202E-48B7-A5D3-057FE743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DBBC-D8DF-48F0-921F-966550C1B5F4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F3968F-202E-48B7-A5D3-057FE7438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16DBBC-D8DF-48F0-921F-966550C1B5F4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F3968F-202E-48B7-A5D3-057FE7438B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714356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BelZAGZ" pitchFamily="18" charset="0"/>
              </a:rPr>
              <a:t>Тел шымарт3ыс</a:t>
            </a:r>
            <a:endParaRPr lang="ru-RU" dirty="0">
              <a:latin typeface="BelZAGZ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8229600" cy="4389120"/>
          </a:xfrm>
        </p:spPr>
        <p:txBody>
          <a:bodyPr>
            <a:normAutofit/>
          </a:bodyPr>
          <a:lstStyle/>
          <a:p>
            <a:pPr lvl="6"/>
            <a:r>
              <a:rPr lang="ru-RU" sz="3200" dirty="0" smtClean="0">
                <a:latin typeface="BelZAGZ" pitchFamily="18" charset="0"/>
              </a:rPr>
              <a:t>  Ш9-ш9-ш9 </a:t>
            </a:r>
            <a:r>
              <a:rPr lang="ru-RU" sz="3200" dirty="0" err="1" smtClean="0">
                <a:latin typeface="BelZAGZ" pitchFamily="18" charset="0"/>
              </a:rPr>
              <a:t>урманда</a:t>
            </a:r>
            <a:r>
              <a:rPr lang="ru-RU" sz="3200" dirty="0" smtClean="0">
                <a:latin typeface="BelZAGZ" pitchFamily="18" charset="0"/>
              </a:rPr>
              <a:t> ел9к беш9,</a:t>
            </a:r>
          </a:p>
          <a:p>
            <a:pPr lvl="7"/>
            <a:r>
              <a:rPr lang="ru-RU" sz="3200" dirty="0" err="1" smtClean="0">
                <a:latin typeface="BelZAGZ" pitchFamily="18" charset="0"/>
              </a:rPr>
              <a:t>Ле-ле-ле</a:t>
            </a:r>
            <a:r>
              <a:rPr lang="ru-RU" sz="3200" dirty="0" smtClean="0">
                <a:latin typeface="BelZAGZ" pitchFamily="18" charset="0"/>
              </a:rPr>
              <a:t> ауы2 ит9йек 9ле,</a:t>
            </a:r>
          </a:p>
          <a:p>
            <a:pPr lvl="7"/>
            <a:r>
              <a:rPr lang="ru-RU" sz="3200" dirty="0" smtClean="0">
                <a:latin typeface="BelZAGZ" pitchFamily="18" charset="0"/>
              </a:rPr>
              <a:t>!а-1а-1а 9й29 </a:t>
            </a:r>
            <a:r>
              <a:rPr lang="ru-RU" sz="3200" dirty="0" err="1" smtClean="0">
                <a:latin typeface="BelZAGZ" pitchFamily="18" charset="0"/>
              </a:rPr>
              <a:t>киттек</a:t>
            </a:r>
            <a:r>
              <a:rPr lang="ru-RU" sz="3200" dirty="0" smtClean="0">
                <a:latin typeface="BelZAGZ" pitchFamily="18" charset="0"/>
              </a:rPr>
              <a:t> урман1а,</a:t>
            </a:r>
          </a:p>
          <a:p>
            <a:pPr lvl="7"/>
            <a:r>
              <a:rPr lang="ru-RU" sz="3200" dirty="0" err="1" smtClean="0">
                <a:latin typeface="BelZAGZ" pitchFamily="18" charset="0"/>
              </a:rPr>
              <a:t>Ге-ге-ге</a:t>
            </a:r>
            <a:r>
              <a:rPr lang="ru-RU" sz="3200" dirty="0" smtClean="0">
                <a:latin typeface="BelZAGZ" pitchFamily="18" charset="0"/>
              </a:rPr>
              <a:t> 3алай т9мле ел9ге.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elZAGZ" pitchFamily="18" charset="0"/>
              </a:rPr>
              <a:t>        </a:t>
            </a:r>
            <a:r>
              <a:rPr lang="ru-RU" dirty="0" smtClean="0">
                <a:latin typeface="BelZAGZ" pitchFamily="18" charset="0"/>
              </a:rPr>
              <a:t>*72 </a:t>
            </a:r>
            <a:r>
              <a:rPr lang="ru-RU" dirty="0" smtClean="0">
                <a:latin typeface="BelZAGZ" pitchFamily="18" charset="0"/>
              </a:rPr>
              <a:t>т5рк5мд9ре</a:t>
            </a:r>
            <a:endParaRPr lang="ru-RU" dirty="0">
              <a:latin typeface="BelZAGZ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/>
          <a:lstStyle/>
          <a:p>
            <a:endParaRPr lang="ru-RU" dirty="0" smtClean="0">
              <a:latin typeface="BelZAGZ" pitchFamily="18" charset="0"/>
            </a:endParaRPr>
          </a:p>
          <a:p>
            <a:endParaRPr lang="ru-RU" dirty="0" smtClean="0">
              <a:latin typeface="BelZAGZ" pitchFamily="18" charset="0"/>
            </a:endParaRPr>
          </a:p>
          <a:p>
            <a:r>
              <a:rPr lang="ru-RU" dirty="0" smtClean="0">
                <a:latin typeface="BelZAGZ" pitchFamily="18" charset="0"/>
              </a:rPr>
              <a:t>72 </a:t>
            </a:r>
            <a:r>
              <a:rPr lang="ru-RU" dirty="0" err="1" smtClean="0">
                <a:latin typeface="BelZAGZ" pitchFamily="18" charset="0"/>
              </a:rPr>
              <a:t>аллы</a:t>
            </a:r>
            <a:r>
              <a:rPr lang="ru-RU" dirty="0" smtClean="0">
                <a:latin typeface="BelZAGZ" pitchFamily="18" charset="0"/>
              </a:rPr>
              <a:t> 872 т5рк5мд9ре      яр2амсы 872 т5рк5мд9ре</a:t>
            </a:r>
          </a:p>
          <a:p>
            <a:r>
              <a:rPr lang="ru-RU" dirty="0" smtClean="0">
                <a:latin typeface="BelZAGZ" pitchFamily="18" charset="0"/>
              </a:rPr>
              <a:t>             </a:t>
            </a:r>
            <a:r>
              <a:rPr lang="ru-RU" dirty="0" err="1" smtClean="0">
                <a:latin typeface="BelZAGZ" pitchFamily="18" charset="0"/>
              </a:rPr>
              <a:t>исем</a:t>
            </a:r>
            <a:r>
              <a:rPr lang="ru-RU" dirty="0" smtClean="0">
                <a:latin typeface="BelZAGZ" pitchFamily="18" charset="0"/>
              </a:rPr>
              <a:t>                                       терк97ес</a:t>
            </a:r>
          </a:p>
          <a:p>
            <a:r>
              <a:rPr lang="ru-RU" dirty="0" smtClean="0">
                <a:latin typeface="BelZAGZ" pitchFamily="18" charset="0"/>
              </a:rPr>
              <a:t>             </a:t>
            </a:r>
            <a:r>
              <a:rPr lang="ru-RU" dirty="0" err="1" smtClean="0">
                <a:latin typeface="BelZAGZ" pitchFamily="18" charset="0"/>
              </a:rPr>
              <a:t>сифат</a:t>
            </a:r>
            <a:r>
              <a:rPr lang="ru-RU" dirty="0" smtClean="0">
                <a:latin typeface="BelZAGZ" pitchFamily="18" charset="0"/>
              </a:rPr>
              <a:t>                                     ки69кс9</a:t>
            </a:r>
          </a:p>
          <a:p>
            <a:r>
              <a:rPr lang="ru-RU" dirty="0" smtClean="0">
                <a:latin typeface="BelZAGZ" pitchFamily="18" charset="0"/>
              </a:rPr>
              <a:t>             8ан                                         б9йл97ес</a:t>
            </a:r>
          </a:p>
          <a:p>
            <a:r>
              <a:rPr lang="ru-RU" dirty="0" smtClean="0">
                <a:latin typeface="BelZAGZ" pitchFamily="18" charset="0"/>
              </a:rPr>
              <a:t>             </a:t>
            </a:r>
            <a:r>
              <a:rPr lang="ru-RU" dirty="0" err="1" smtClean="0">
                <a:latin typeface="BelZAGZ" pitchFamily="18" charset="0"/>
              </a:rPr>
              <a:t>алмаш</a:t>
            </a:r>
            <a:r>
              <a:rPr lang="ru-RU" dirty="0" smtClean="0">
                <a:latin typeface="BelZAGZ" pitchFamily="18" charset="0"/>
              </a:rPr>
              <a:t>                                    ымлы3тар</a:t>
            </a:r>
          </a:p>
          <a:p>
            <a:r>
              <a:rPr lang="ru-RU" dirty="0" smtClean="0">
                <a:latin typeface="BelZAGZ" pitchFamily="18" charset="0"/>
              </a:rPr>
              <a:t>             3ылым                                  м5н9с9б9т 87229р  </a:t>
            </a:r>
          </a:p>
          <a:p>
            <a:r>
              <a:rPr lang="ru-RU" dirty="0" smtClean="0">
                <a:latin typeface="BelZAGZ" pitchFamily="18" charset="0"/>
              </a:rPr>
              <a:t>             р97еш 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500298" y="2000240"/>
            <a:ext cx="135732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929058" y="2000240"/>
            <a:ext cx="135732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04088"/>
            <a:ext cx="6829444" cy="1143000"/>
          </a:xfrm>
        </p:spPr>
        <p:txBody>
          <a:bodyPr/>
          <a:lstStyle/>
          <a:p>
            <a:r>
              <a:rPr lang="ru-RU" dirty="0" smtClean="0">
                <a:latin typeface="BelZAGZ" pitchFamily="18" charset="0"/>
              </a:rPr>
              <a:t>Бе22е4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ба3сала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latin typeface="BelZAGZ" pitchFamily="18" charset="0"/>
              </a:rPr>
              <a:t>З94г9р</a:t>
            </a:r>
            <a:r>
              <a:rPr lang="ru-RU" dirty="0" smtClean="0"/>
              <a:t> </a:t>
            </a:r>
            <a:r>
              <a:rPr lang="ru-RU" dirty="0" err="1" smtClean="0"/>
              <a:t>алма</a:t>
            </a:r>
            <a:r>
              <a:rPr lang="ru-RU" dirty="0" smtClean="0"/>
              <a:t>,</a:t>
            </a:r>
          </a:p>
          <a:p>
            <a:r>
              <a:rPr lang="ru-RU" dirty="0" smtClean="0">
                <a:latin typeface="BelZAGZ" pitchFamily="18" charset="0"/>
              </a:rPr>
              <a:t>3ы2ыл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3</a:t>
            </a:r>
            <a:r>
              <a:rPr lang="ru-RU" dirty="0" smtClean="0"/>
              <a:t>ыяр</a:t>
            </a:r>
          </a:p>
          <a:p>
            <a:r>
              <a:rPr lang="ru-RU" dirty="0" smtClean="0">
                <a:latin typeface="BelZAGZ" pitchFamily="18" charset="0"/>
              </a:rPr>
              <a:t>769 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бе22е4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ба3сала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Ауы</a:t>
            </a:r>
            <a:r>
              <a:rPr lang="ru-RU" dirty="0" smtClean="0">
                <a:latin typeface="BelZAGZ" pitchFamily="18" charset="0"/>
              </a:rPr>
              <a:t>2</a:t>
            </a:r>
            <a:r>
              <a:rPr lang="ru-RU" dirty="0" smtClean="0"/>
              <a:t> </a:t>
            </a:r>
            <a:r>
              <a:rPr lang="ru-RU" dirty="0" err="1" smtClean="0"/>
              <a:t>ит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8</a:t>
            </a:r>
            <a:r>
              <a:rPr lang="ru-RU" dirty="0" smtClean="0"/>
              <a:t>ин д</a:t>
            </a:r>
            <a:r>
              <a:rPr lang="ru-RU" dirty="0" smtClean="0">
                <a:latin typeface="BelZAGZ" pitchFamily="18" charset="0"/>
              </a:rPr>
              <a:t>9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улар2ан</a:t>
            </a:r>
            <a:r>
              <a:rPr lang="ru-RU" dirty="0" smtClean="0"/>
              <a:t>,</a:t>
            </a:r>
          </a:p>
          <a:p>
            <a:r>
              <a:rPr lang="ru-RU" dirty="0" smtClean="0">
                <a:latin typeface="BelZAGZ" pitchFamily="18" charset="0"/>
              </a:rPr>
              <a:t>Ба3сабы22а</a:t>
            </a:r>
            <a:r>
              <a:rPr lang="ru-RU" dirty="0" smtClean="0"/>
              <a:t> ас  </a:t>
            </a:r>
            <a:r>
              <a:rPr lang="ru-RU" dirty="0" smtClean="0">
                <a:latin typeface="BelZAGZ" pitchFamily="18" charset="0"/>
              </a:rPr>
              <a:t>3</a:t>
            </a:r>
            <a:r>
              <a:rPr lang="ru-RU" dirty="0" smtClean="0"/>
              <a:t>алма.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Помидор </a:t>
            </a:r>
            <a:r>
              <a:rPr lang="ru-RU" dirty="0" smtClean="0">
                <a:latin typeface="BelZAGZ" pitchFamily="18" charset="0"/>
              </a:rPr>
              <a:t>2</a:t>
            </a:r>
            <a:r>
              <a:rPr lang="ru-RU" dirty="0" smtClean="0"/>
              <a:t>а </a:t>
            </a:r>
            <a:r>
              <a:rPr lang="ru-RU" dirty="0" err="1" smtClean="0"/>
              <a:t>бешеп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етк9н</a:t>
            </a:r>
            <a:r>
              <a:rPr lang="ru-RU" dirty="0" smtClean="0"/>
              <a:t>,</a:t>
            </a:r>
          </a:p>
          <a:p>
            <a:r>
              <a:rPr lang="ru-RU" dirty="0" smtClean="0">
                <a:latin typeface="BelZAGZ" pitchFamily="18" charset="0"/>
              </a:rPr>
              <a:t>Ап-а3 </a:t>
            </a:r>
            <a:r>
              <a:rPr lang="ru-RU" dirty="0" err="1" smtClean="0">
                <a:latin typeface="BelZAGZ" pitchFamily="18" charset="0"/>
              </a:rPr>
              <a:t>булып</a:t>
            </a:r>
            <a:r>
              <a:rPr lang="ru-RU" dirty="0" smtClean="0"/>
              <a:t> </a:t>
            </a:r>
            <a:r>
              <a:rPr lang="ru-RU" dirty="0" err="1" smtClean="0"/>
              <a:t>ултыра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Ана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9с9йем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улар2ы</a:t>
            </a:r>
            <a:r>
              <a:rPr lang="ru-RU" dirty="0" smtClean="0"/>
              <a:t> </a:t>
            </a:r>
          </a:p>
          <a:p>
            <a:r>
              <a:rPr lang="ru-RU" dirty="0" smtClean="0">
                <a:latin typeface="BelZAGZ" pitchFamily="18" charset="0"/>
              </a:rPr>
              <a:t>К9рзинк9г9</a:t>
            </a:r>
            <a:r>
              <a:rPr lang="ru-RU" dirty="0" smtClean="0"/>
              <a:t> </a:t>
            </a:r>
            <a:r>
              <a:rPr lang="ru-RU" dirty="0" err="1" smtClean="0"/>
              <a:t>тултыра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>
                <a:latin typeface="BelZAGZ" pitchFamily="18" charset="0"/>
              </a:rPr>
              <a:t>Бигер9к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т9мле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ал8ыу</a:t>
            </a:r>
            <a:r>
              <a:rPr lang="ru-RU" dirty="0" smtClean="0"/>
              <a:t> борса</a:t>
            </a:r>
            <a:r>
              <a:rPr lang="ru-RU" dirty="0" smtClean="0">
                <a:latin typeface="BelZAGZ" pitchFamily="18" charset="0"/>
              </a:rPr>
              <a:t>3</a:t>
            </a:r>
            <a:r>
              <a:rPr lang="ru-RU" dirty="0" smtClean="0"/>
              <a:t>,</a:t>
            </a:r>
          </a:p>
          <a:p>
            <a:r>
              <a:rPr lang="ru-RU" dirty="0" smtClean="0"/>
              <a:t>Й</a:t>
            </a:r>
            <a:r>
              <a:rPr lang="ru-RU" dirty="0" smtClean="0">
                <a:latin typeface="BelZAGZ" pitchFamily="18" charset="0"/>
              </a:rPr>
              <a:t>9</a:t>
            </a:r>
            <a:r>
              <a:rPr lang="ru-RU" dirty="0" smtClean="0"/>
              <a:t> </a:t>
            </a:r>
            <a:r>
              <a:rPr lang="ru-RU" dirty="0" err="1" smtClean="0"/>
              <a:t>инде</a:t>
            </a:r>
            <a:r>
              <a:rPr lang="ru-RU" dirty="0" smtClean="0"/>
              <a:t>, </a:t>
            </a:r>
            <a:r>
              <a:rPr lang="ru-RU" dirty="0" err="1" smtClean="0"/>
              <a:t>ашап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3</a:t>
            </a:r>
            <a:r>
              <a:rPr lang="ru-RU" dirty="0" smtClean="0"/>
              <a:t>ара.</a:t>
            </a:r>
          </a:p>
          <a:p>
            <a:r>
              <a:rPr lang="ru-RU" dirty="0" smtClean="0">
                <a:latin typeface="BelZAGZ" pitchFamily="18" charset="0"/>
              </a:rPr>
              <a:t>Й9й1ор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т565нд9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ба3сабы2</a:t>
            </a:r>
          </a:p>
          <a:p>
            <a:r>
              <a:rPr lang="ru-RU" dirty="0" smtClean="0"/>
              <a:t>Ер ген</a:t>
            </a:r>
            <a:r>
              <a:rPr lang="ru-RU" dirty="0" smtClean="0">
                <a:latin typeface="BelZAGZ" pitchFamily="18" charset="0"/>
              </a:rPr>
              <a:t>9</a:t>
            </a:r>
            <a:r>
              <a:rPr lang="ru-RU" dirty="0" smtClean="0"/>
              <a:t> </a:t>
            </a:r>
            <a:r>
              <a:rPr lang="ru-RU" dirty="0" err="1" smtClean="0"/>
              <a:t>унда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3</a:t>
            </a:r>
            <a:r>
              <a:rPr lang="ru-RU" dirty="0" smtClean="0"/>
              <a:t>ара.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>
                <a:latin typeface="BelZAGZ" pitchFamily="18" charset="0"/>
              </a:rPr>
              <a:t>Ба3сабы22а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8</a:t>
            </a:r>
            <a:r>
              <a:rPr lang="ru-RU" dirty="0" smtClean="0"/>
              <a:t>ары сей</a:t>
            </a:r>
            <a:r>
              <a:rPr lang="ru-RU" dirty="0" smtClean="0">
                <a:latin typeface="BelZAGZ" pitchFamily="18" charset="0"/>
              </a:rPr>
              <a:t>9</a:t>
            </a:r>
            <a:endParaRPr lang="ru-RU" dirty="0" smtClean="0"/>
          </a:p>
          <a:p>
            <a:r>
              <a:rPr lang="ru-RU" dirty="0" smtClean="0">
                <a:latin typeface="BelZAGZ" pitchFamily="18" charset="0"/>
              </a:rPr>
              <a:t>Й9шел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к7кт9рг9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аш3ан</a:t>
            </a:r>
            <a:r>
              <a:rPr lang="ru-RU" dirty="0" smtClean="0"/>
              <a:t>…</a:t>
            </a:r>
          </a:p>
          <a:p>
            <a:r>
              <a:rPr lang="ru-RU" dirty="0" err="1" smtClean="0"/>
              <a:t>Матурмы</a:t>
            </a:r>
            <a:r>
              <a:rPr lang="ru-RU" dirty="0" smtClean="0"/>
              <a:t> мине</a:t>
            </a:r>
            <a:r>
              <a:rPr lang="ru-RU" dirty="0" smtClean="0">
                <a:latin typeface="BelZAGZ" pitchFamily="18" charset="0"/>
              </a:rPr>
              <a:t>4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87р9тем</a:t>
            </a:r>
            <a:r>
              <a:rPr lang="ru-RU" dirty="0" smtClean="0"/>
              <a:t>.</a:t>
            </a:r>
          </a:p>
          <a:p>
            <a:r>
              <a:rPr lang="ru-RU" dirty="0" smtClean="0">
                <a:latin typeface="BelZAGZ" pitchFamily="18" charset="0"/>
              </a:rPr>
              <a:t>*7р9темд9</a:t>
            </a:r>
            <a:r>
              <a:rPr lang="ru-RU" dirty="0" smtClean="0"/>
              <a:t> бит </a:t>
            </a:r>
            <a:r>
              <a:rPr lang="ru-RU" dirty="0" smtClean="0">
                <a:latin typeface="BelZAGZ" pitchFamily="18" charset="0"/>
              </a:rPr>
              <a:t>ба3сам</a:t>
            </a:r>
            <a:r>
              <a:rPr lang="ru-RU" dirty="0" smtClean="0"/>
              <a:t>.</a:t>
            </a:r>
          </a:p>
          <a:p>
            <a:endParaRPr lang="ru-RU" dirty="0">
              <a:latin typeface="BelZAGZ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elZAGZ" pitchFamily="18" charset="0"/>
              </a:rPr>
              <a:t>3ай8ы 3ай2а1ы  3асан1ы</a:t>
            </a:r>
            <a:endParaRPr lang="ru-RU" dirty="0">
              <a:latin typeface="BelZAGZ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</a:t>
            </a:r>
            <a:r>
              <a:rPr lang="ru-RU" dirty="0" smtClean="0">
                <a:latin typeface="BelZAGZ" pitchFamily="18" charset="0"/>
              </a:rPr>
              <a:t>1ы р9т</a:t>
            </a:r>
          </a:p>
          <a:p>
            <a:r>
              <a:rPr lang="ru-RU" dirty="0" smtClean="0">
                <a:latin typeface="BelZAGZ" pitchFamily="18" charset="0"/>
              </a:rPr>
              <a:t>        Ба3сала1ы емешт9р</a:t>
            </a:r>
          </a:p>
          <a:p>
            <a:r>
              <a:rPr lang="ru-RU" dirty="0" smtClean="0">
                <a:latin typeface="BelZAGZ" pitchFamily="18" charset="0"/>
              </a:rPr>
              <a:t>                     Ирт9нге ысы3</a:t>
            </a:r>
          </a:p>
          <a:p>
            <a:r>
              <a:rPr lang="ru-RU" dirty="0" smtClean="0">
                <a:latin typeface="BelZAGZ" pitchFamily="18" charset="0"/>
              </a:rPr>
              <a:t>                               К52г5 ям1ыр</a:t>
            </a:r>
          </a:p>
          <a:p>
            <a:r>
              <a:rPr lang="ru-RU" dirty="0" smtClean="0">
                <a:latin typeface="BelZAGZ" pitchFamily="18" charset="0"/>
              </a:rPr>
              <a:t>                                        Урманда1ы й9нлект9р</a:t>
            </a:r>
          </a:p>
          <a:p>
            <a:r>
              <a:rPr lang="ru-RU" dirty="0" smtClean="0">
                <a:latin typeface="BelZAGZ" pitchFamily="18" charset="0"/>
              </a:rPr>
              <a:t>                                                   Былтыр1ы </a:t>
            </a:r>
            <a:r>
              <a:rPr lang="ru-RU" dirty="0" err="1" smtClean="0">
                <a:latin typeface="BelZAGZ" pitchFamily="18" charset="0"/>
              </a:rPr>
              <a:t>китаптар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14356"/>
            <a:ext cx="8229600" cy="1143000"/>
          </a:xfrm>
        </p:spPr>
        <p:txBody>
          <a:bodyPr/>
          <a:lstStyle/>
          <a:p>
            <a:r>
              <a:rPr lang="ru-RU" dirty="0" err="1" smtClean="0"/>
              <a:t>Сифат</a:t>
            </a:r>
            <a:r>
              <a:rPr lang="ru-RU" dirty="0" smtClean="0"/>
              <a:t> </a:t>
            </a:r>
            <a:r>
              <a:rPr lang="ru-RU" dirty="0" smtClean="0">
                <a:latin typeface="BelZAGZ" pitchFamily="18" charset="0"/>
              </a:rPr>
              <a:t>72г9рм9й</a:t>
            </a:r>
            <a:endParaRPr lang="ru-RU" dirty="0">
              <a:latin typeface="BelZAGZ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468880"/>
            <a:ext cx="8229600" cy="43891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зеленый лист-           </a:t>
            </a:r>
            <a:r>
              <a:rPr lang="ru-RU" sz="3200" dirty="0" smtClean="0">
                <a:latin typeface="BelZAGZ" pitchFamily="18" charset="0"/>
              </a:rPr>
              <a:t>й9шел япра3</a:t>
            </a:r>
            <a:endParaRPr lang="ru-RU" sz="3200" dirty="0" smtClean="0"/>
          </a:p>
          <a:p>
            <a:r>
              <a:rPr lang="ru-RU" sz="3200" dirty="0" smtClean="0"/>
              <a:t>зеленое яблоко-</a:t>
            </a:r>
            <a:r>
              <a:rPr lang="ru-RU" sz="3200" dirty="0" smtClean="0">
                <a:latin typeface="BelZAGZ" pitchFamily="18" charset="0"/>
              </a:rPr>
              <a:t>        й9шел </a:t>
            </a:r>
            <a:r>
              <a:rPr lang="ru-RU" sz="3200" dirty="0" err="1" smtClean="0">
                <a:latin typeface="BelZAGZ" pitchFamily="18" charset="0"/>
              </a:rPr>
              <a:t>алма</a:t>
            </a:r>
            <a:endParaRPr lang="ru-RU" sz="3200" dirty="0" smtClean="0"/>
          </a:p>
          <a:p>
            <a:r>
              <a:rPr lang="ru-RU" sz="3200" dirty="0" smtClean="0"/>
              <a:t>зеленая лента-</a:t>
            </a:r>
            <a:r>
              <a:rPr lang="ru-RU" sz="3200" dirty="0" smtClean="0">
                <a:latin typeface="BelZAGZ" pitchFamily="18" charset="0"/>
              </a:rPr>
              <a:t>          й9шел  та6ма</a:t>
            </a:r>
            <a:endParaRPr lang="ru-RU" sz="3200" dirty="0" smtClean="0"/>
          </a:p>
          <a:p>
            <a:r>
              <a:rPr lang="ru-RU" sz="3200" dirty="0" smtClean="0"/>
              <a:t>зеленые платья-</a:t>
            </a:r>
            <a:r>
              <a:rPr lang="ru-RU" sz="3200" dirty="0" smtClean="0">
                <a:latin typeface="BelZAGZ" pitchFamily="18" charset="0"/>
              </a:rPr>
              <a:t>       й9шел к7лд9кт9р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elZAGZ" pitchFamily="18" charset="0"/>
              </a:rPr>
              <a:t>         СИФАТ  ИСЕМ    </a:t>
            </a:r>
            <a:endParaRPr lang="ru-RU" dirty="0">
              <a:latin typeface="BelZAGZ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BelZAGZ" pitchFamily="18" charset="0"/>
              </a:rPr>
              <a:t>                      о6та</a:t>
            </a:r>
          </a:p>
          <a:p>
            <a:r>
              <a:rPr lang="ru-RU" sz="4000" dirty="0" smtClean="0">
                <a:latin typeface="BelZAGZ" pitchFamily="18" charset="0"/>
              </a:rPr>
              <a:t>                     батыр</a:t>
            </a:r>
          </a:p>
          <a:p>
            <a:r>
              <a:rPr lang="ru-RU" sz="4000" dirty="0" smtClean="0">
                <a:latin typeface="BelZAGZ" pitchFamily="18" charset="0"/>
              </a:rPr>
              <a:t>                     3ур3а3</a:t>
            </a:r>
          </a:p>
          <a:p>
            <a:r>
              <a:rPr lang="ru-RU" sz="4000" dirty="0" smtClean="0">
                <a:latin typeface="BelZAGZ" pitchFamily="18" charset="0"/>
              </a:rPr>
              <a:t>                     ял3ау</a:t>
            </a:r>
          </a:p>
          <a:p>
            <a:r>
              <a:rPr lang="ru-RU" sz="4000" dirty="0" smtClean="0">
                <a:latin typeface="BelZAGZ" pitchFamily="18" charset="0"/>
              </a:rPr>
              <a:t>                     а3ыллы</a:t>
            </a:r>
            <a:endParaRPr lang="ru-RU" sz="4000" dirty="0">
              <a:latin typeface="BelZAGZ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elZAGZ" pitchFamily="18" charset="0"/>
              </a:rPr>
              <a:t>Текстар2ы са1ыштыр.</a:t>
            </a:r>
            <a:endParaRPr lang="ru-RU" dirty="0">
              <a:latin typeface="BelZAGZ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elZAGZ" pitchFamily="18" charset="0"/>
              </a:rPr>
              <a:t>        Декабр2е4 </a:t>
            </a:r>
            <a:r>
              <a:rPr lang="ru-RU" dirty="0" err="1" smtClean="0">
                <a:latin typeface="BelZAGZ" pitchFamily="18" charset="0"/>
              </a:rPr>
              <a:t>беренсе</a:t>
            </a:r>
            <a:r>
              <a:rPr lang="ru-RU" dirty="0" smtClean="0">
                <a:latin typeface="BelZAGZ" pitchFamily="18" charset="0"/>
              </a:rPr>
              <a:t> </a:t>
            </a:r>
            <a:r>
              <a:rPr lang="ru-RU" dirty="0" err="1" smtClean="0">
                <a:latin typeface="BelZAGZ" pitchFamily="18" charset="0"/>
              </a:rPr>
              <a:t>бурандары</a:t>
            </a:r>
            <a:r>
              <a:rPr lang="ru-RU" dirty="0" smtClean="0">
                <a:latin typeface="BelZAGZ" pitchFamily="18" charset="0"/>
              </a:rPr>
              <a:t>. Исма8ам, юл1а мая3 та 3а2ап 5лг5рм9г9нд9р.  Ел </a:t>
            </a:r>
            <a:r>
              <a:rPr lang="ru-RU" dirty="0" err="1" smtClean="0">
                <a:latin typeface="BelZAGZ" pitchFamily="18" charset="0"/>
              </a:rPr>
              <a:t>атты</a:t>
            </a:r>
            <a:r>
              <a:rPr lang="ru-RU" dirty="0" smtClean="0">
                <a:latin typeface="BelZAGZ" pitchFamily="18" charset="0"/>
              </a:rPr>
              <a:t>  </a:t>
            </a:r>
            <a:r>
              <a:rPr lang="ru-RU" dirty="0" err="1" smtClean="0">
                <a:latin typeface="BelZAGZ" pitchFamily="18" charset="0"/>
              </a:rPr>
              <a:t>юлдан</a:t>
            </a:r>
            <a:r>
              <a:rPr lang="ru-RU" dirty="0" smtClean="0">
                <a:latin typeface="BelZAGZ" pitchFamily="18" charset="0"/>
              </a:rPr>
              <a:t>  3ар1а эт9р9.Атты4 </a:t>
            </a:r>
            <a:r>
              <a:rPr lang="ru-RU" dirty="0" err="1" smtClean="0">
                <a:latin typeface="BelZAGZ" pitchFamily="18" charset="0"/>
              </a:rPr>
              <a:t>юлдан</a:t>
            </a:r>
            <a:r>
              <a:rPr lang="ru-RU" dirty="0" smtClean="0">
                <a:latin typeface="BelZAGZ" pitchFamily="18" charset="0"/>
              </a:rPr>
              <a:t> 8ис айырыл1ы8ы килм9й. Тоя3тары </a:t>
            </a:r>
            <a:r>
              <a:rPr lang="ru-RU" dirty="0" err="1" smtClean="0">
                <a:latin typeface="BelZAGZ" pitchFamily="18" charset="0"/>
              </a:rPr>
              <a:t>юл</a:t>
            </a:r>
            <a:r>
              <a:rPr lang="ru-RU" dirty="0" smtClean="0">
                <a:latin typeface="BelZAGZ" pitchFamily="18" charset="0"/>
              </a:rPr>
              <a:t> э2л9й.</a:t>
            </a:r>
          </a:p>
          <a:p>
            <a:r>
              <a:rPr lang="ru-RU" dirty="0" smtClean="0">
                <a:latin typeface="BelZAGZ" pitchFamily="18" charset="0"/>
              </a:rPr>
              <a:t>     </a:t>
            </a:r>
          </a:p>
          <a:p>
            <a:r>
              <a:rPr lang="ru-RU" dirty="0" smtClean="0">
                <a:latin typeface="BelZAGZ" pitchFamily="18" charset="0"/>
              </a:rPr>
              <a:t>Декабр2е4 </a:t>
            </a:r>
            <a:r>
              <a:rPr lang="ru-RU" dirty="0" err="1" smtClean="0">
                <a:latin typeface="BelZAGZ" pitchFamily="18" charset="0"/>
              </a:rPr>
              <a:t>беренсе</a:t>
            </a:r>
            <a:r>
              <a:rPr lang="ru-RU" dirty="0" smtClean="0">
                <a:latin typeface="BelZAGZ" pitchFamily="18" charset="0"/>
              </a:rPr>
              <a:t> ш9п  </a:t>
            </a:r>
            <a:r>
              <a:rPr lang="ru-RU" dirty="0" err="1" smtClean="0">
                <a:latin typeface="BelZAGZ" pitchFamily="18" charset="0"/>
              </a:rPr>
              <a:t>бурандары</a:t>
            </a:r>
            <a:r>
              <a:rPr lang="ru-RU" dirty="0" smtClean="0">
                <a:latin typeface="BelZAGZ" pitchFamily="18" charset="0"/>
              </a:rPr>
              <a:t>. Исма8ам, юл1а мая3 та 3а2ап 5лг5рм9г9нд9р.  К5сл5 ел </a:t>
            </a:r>
            <a:r>
              <a:rPr lang="ru-RU" dirty="0" err="1" smtClean="0">
                <a:latin typeface="BelZAGZ" pitchFamily="18" charset="0"/>
              </a:rPr>
              <a:t>атты</a:t>
            </a:r>
            <a:r>
              <a:rPr lang="ru-RU" dirty="0" smtClean="0">
                <a:latin typeface="BelZAGZ" pitchFamily="18" charset="0"/>
              </a:rPr>
              <a:t> мая38ы2  </a:t>
            </a:r>
            <a:r>
              <a:rPr lang="ru-RU" dirty="0" err="1" smtClean="0">
                <a:latin typeface="BelZAGZ" pitchFamily="18" charset="0"/>
              </a:rPr>
              <a:t>юлдан</a:t>
            </a:r>
            <a:r>
              <a:rPr lang="ru-RU" dirty="0" smtClean="0">
                <a:latin typeface="BelZAGZ" pitchFamily="18" charset="0"/>
              </a:rPr>
              <a:t>  3ар1а эт9р9.Атты4 та3ыр  </a:t>
            </a:r>
            <a:r>
              <a:rPr lang="ru-RU" dirty="0" err="1" smtClean="0">
                <a:latin typeface="BelZAGZ" pitchFamily="18" charset="0"/>
              </a:rPr>
              <a:t>юлдан</a:t>
            </a:r>
            <a:r>
              <a:rPr lang="ru-RU" dirty="0" smtClean="0">
                <a:latin typeface="BelZAGZ" pitchFamily="18" charset="0"/>
              </a:rPr>
              <a:t> 8ис т9 айырыл1ы8ы килм9й. Тоя3тары  3аты </a:t>
            </a:r>
            <a:r>
              <a:rPr lang="ru-RU" dirty="0" err="1" smtClean="0">
                <a:latin typeface="BelZAGZ" pitchFamily="18" charset="0"/>
              </a:rPr>
              <a:t>юл</a:t>
            </a:r>
            <a:r>
              <a:rPr lang="ru-RU" dirty="0" smtClean="0">
                <a:latin typeface="BelZAGZ" pitchFamily="18" charset="0"/>
              </a:rPr>
              <a:t> э2л9й.</a:t>
            </a:r>
          </a:p>
          <a:p>
            <a:endParaRPr lang="ru-RU" dirty="0">
              <a:latin typeface="BelZAGZ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170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Тел шымарт3ыс</vt:lpstr>
      <vt:lpstr>        *72 т5рк5мд9ре</vt:lpstr>
      <vt:lpstr>Бе22е4 ба3сала.</vt:lpstr>
      <vt:lpstr>3ай8ы 3ай2а1ы  3асан1ы</vt:lpstr>
      <vt:lpstr>Сифат 72г9рм9й</vt:lpstr>
      <vt:lpstr>         СИФАТ  ИСЕМ    </vt:lpstr>
      <vt:lpstr>Текстар2ы са1ыштыр.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!а -1а-1а 9й29 киттек урман1а, Ш9-ш9-ш9 урманда ел9к беш9, Ле-ле-ле ауы2 ит9йек 9ле, Ге-ге-ге 2алай т9мле ел9ге.</dc:title>
  <dc:creator>User</dc:creator>
  <cp:lastModifiedBy>User</cp:lastModifiedBy>
  <cp:revision>11</cp:revision>
  <dcterms:created xsi:type="dcterms:W3CDTF">2010-01-19T11:25:47Z</dcterms:created>
  <dcterms:modified xsi:type="dcterms:W3CDTF">2010-01-21T12:33:54Z</dcterms:modified>
</cp:coreProperties>
</file>