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endParaRPr lang="ba-RU" dirty="0" smtClean="0"/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Дәрес башланды</a:t>
            </a:r>
            <a:r>
              <a:rPr lang="ru-RU" sz="4200" dirty="0" smtClean="0">
                <a:latin typeface="a_Helver Bashkir" pitchFamily="34" charset="0"/>
                <a:cs typeface="a_Helver Bashkir" pitchFamily="34" charset="0"/>
              </a:rPr>
              <a:t> </a:t>
            </a:r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хәҙер,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Беҙ матур</a:t>
            </a:r>
            <a:r>
              <a:rPr lang="ru-RU" sz="4200" dirty="0" smtClean="0">
                <a:latin typeface="a_Helver Bashkir" pitchFamily="34" charset="0"/>
                <a:cs typeface="a_Helver Bashkir" pitchFamily="34" charset="0"/>
              </a:rPr>
              <a:t> </a:t>
            </a:r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ултырабыҙ.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r>
              <a:rPr lang="ru-RU" sz="4200" dirty="0" smtClean="0">
                <a:latin typeface="a_Helver Bashkir" pitchFamily="34" charset="0"/>
                <a:cs typeface="a_Helver Bashkir" pitchFamily="34" charset="0"/>
              </a:rPr>
              <a:t>«4» </a:t>
            </a:r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һәм </a:t>
            </a:r>
            <a:r>
              <a:rPr lang="ru-RU" sz="4200" dirty="0" smtClean="0">
                <a:latin typeface="a_Helver Bashkir" pitchFamily="34" charset="0"/>
                <a:cs typeface="a_Helver Bashkir" pitchFamily="34" charset="0"/>
              </a:rPr>
              <a:t>«5» </a:t>
            </a:r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билдәләрен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Беҙ көндә арттырабыҙ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Ҡыңғырау шылтыраны</a:t>
            </a:r>
            <a:r>
              <a:rPr lang="ru-RU" sz="4200" dirty="0" smtClean="0">
                <a:latin typeface="a_Helver Bashkir" pitchFamily="34" charset="0"/>
                <a:cs typeface="a_Helver Bashkir" pitchFamily="34" charset="0"/>
              </a:rPr>
              <a:t>,</a:t>
            </a:r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Беҙ ултырҙыҡ дәрескә.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Күңелдәребеҙ күтәренке,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r>
              <a:rPr lang="ru-RU" sz="4200" dirty="0" err="1" smtClean="0">
                <a:latin typeface="a_Helver Bashkir" pitchFamily="34" charset="0"/>
                <a:cs typeface="a_Helver Bashkir" pitchFamily="34" charset="0"/>
              </a:rPr>
              <a:t>Тотонайыҡ беҙ эшкә.</a:t>
            </a:r>
            <a:endParaRPr lang="ru-RU" sz="4200" dirty="0" smtClean="0">
              <a:latin typeface="a_Helver Bashkir" pitchFamily="34" charset="0"/>
              <a:cs typeface="a_Helver Bashkir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Эшләйек бергә,бергә,</a:t>
            </a:r>
          </a:p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Күңелле булыр беҙгә.</a:t>
            </a:r>
          </a:p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Эшләһәк бергә, бергә,</a:t>
            </a:r>
          </a:p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Күңелһеҙ булмаҫ берҙә.</a:t>
            </a:r>
            <a:endParaRPr lang="ru-RU" sz="3600" dirty="0">
              <a:latin typeface="a_Helver Bashkir" pitchFamily="34" charset="0"/>
              <a:cs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Һөйләмдә эш-хәлдең эшләнеү рәүешен, ваҡытын, урынын, сәбәбен, күләмен, маҡсатын һәм ниндәй шарттарҙа эшләнеүен белдергән эйәрсән киҫәк </a:t>
            </a:r>
            <a:r>
              <a:rPr lang="ba-RU" sz="3600" b="1" dirty="0" smtClean="0">
                <a:latin typeface="a_Helver Bashkir" pitchFamily="34" charset="0"/>
                <a:cs typeface="a_Helver Bashkir" pitchFamily="34" charset="0"/>
              </a:rPr>
              <a:t>хәл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 тип атала.</a:t>
            </a:r>
            <a:endParaRPr lang="ru-RU" sz="3600" dirty="0">
              <a:latin typeface="a_Helver Bashkir" pitchFamily="34" charset="0"/>
              <a:cs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Рәүеш хәлдәре рәүештәрҙән, урын-ваҡыт, сығанаҡ килештәге исем, сифат, хәл ҡылым, алмаштарҙан килә ала.</a:t>
            </a:r>
          </a:p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Нисек</a:t>
            </a:r>
            <a:r>
              <a:rPr lang="ru-RU" sz="3600" dirty="0" smtClean="0">
                <a:latin typeface="a_Helver Bashkir" pitchFamily="34" charset="0"/>
                <a:cs typeface="a_Helver Bashkir" pitchFamily="34" charset="0"/>
              </a:rPr>
              <a:t>?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 Ҡайһылай? 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Н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и рәүешле?</a:t>
            </a:r>
            <a:endParaRPr lang="ru-RU" sz="3600" dirty="0">
              <a:latin typeface="a_Helver Bashkir" pitchFamily="34" charset="0"/>
              <a:cs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_Helver Bashkir" pitchFamily="34" charset="0"/>
                <a:cs typeface="a_Helver Bashkir" pitchFamily="34" charset="0"/>
              </a:rPr>
              <a:t>К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үләм-дәрәжә хәлдәре, ғәҙәттә, һандарҙан, һандар менән уларға эйәреп килгән </a:t>
            </a:r>
            <a:r>
              <a:rPr lang="ba-RU" sz="3600" b="1" dirty="0" smtClean="0">
                <a:latin typeface="a_Helver Bashkir" pitchFamily="34" charset="0"/>
                <a:cs typeface="a_Helver Bashkir" pitchFamily="34" charset="0"/>
              </a:rPr>
              <a:t>тапҡыр, ҡат, </a:t>
            </a:r>
            <a:r>
              <a:rPr lang="ba-RU" sz="3600" b="1" dirty="0" smtClean="0">
                <a:latin typeface="a_Helver Bashkir" pitchFamily="34" charset="0"/>
                <a:cs typeface="a_Helver Bashkir" pitchFamily="34" charset="0"/>
              </a:rPr>
              <a:t>м</a:t>
            </a:r>
            <a:r>
              <a:rPr lang="ba-RU" sz="3600" b="1" dirty="0" smtClean="0">
                <a:latin typeface="a_Helver Bashkir" pitchFamily="34" charset="0"/>
                <a:cs typeface="a_Helver Bashkir" pitchFamily="34" charset="0"/>
              </a:rPr>
              <a:t>әртәбә 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һүҙҙәренән, </a:t>
            </a:r>
            <a:r>
              <a:rPr lang="ba-RU" sz="3600" b="1" dirty="0" smtClean="0">
                <a:latin typeface="a_Helver Bashkir" pitchFamily="34" charset="0"/>
                <a:cs typeface="a_Helver Bashkir" pitchFamily="34" charset="0"/>
              </a:rPr>
              <a:t>аҙ, күп 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кеүек күләм мәғәнәһен белдергән һүҙҙәрҙән килә.</a:t>
            </a:r>
          </a:p>
          <a:p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Нисә</a:t>
            </a:r>
            <a:r>
              <a:rPr lang="ru-RU" sz="3600" dirty="0" smtClean="0">
                <a:latin typeface="a_Helver Bashkir" pitchFamily="34" charset="0"/>
                <a:cs typeface="a_Helver Bashkir" pitchFamily="34" charset="0"/>
              </a:rPr>
              <a:t>?</a:t>
            </a:r>
            <a:r>
              <a:rPr lang="ba-RU" sz="3600" dirty="0" smtClean="0">
                <a:latin typeface="a_Helver Bashkir" pitchFamily="34" charset="0"/>
                <a:cs typeface="a_Helver Bashkir" pitchFamily="34" charset="0"/>
              </a:rPr>
              <a:t> Күпме? Нисә тапҡыр? Ниндәй дәрәжәлә?</a:t>
            </a:r>
            <a:endParaRPr lang="ru-RU" sz="3600" dirty="0">
              <a:latin typeface="a_Helver Bashkir" pitchFamily="34" charset="0"/>
              <a:cs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_Helver Bashkir" pitchFamily="34" charset="0"/>
                <a:cs typeface="a_Helver Bashkir" pitchFamily="34" charset="0"/>
              </a:rPr>
              <a:t>Был ба</a:t>
            </a:r>
            <a:r>
              <a:rPr lang="ba-RU" sz="4800" dirty="0" smtClean="0">
                <a:latin typeface="a_Helver Bashkir" pitchFamily="34" charset="0"/>
                <a:cs typeface="a_Helver Bashkir" pitchFamily="34" charset="0"/>
              </a:rPr>
              <a:t>һадир имән йыл һайын яҙғы ташҡындағы боҙҙар менән алыша.</a:t>
            </a:r>
            <a:endParaRPr lang="ru-RU" sz="4800" dirty="0">
              <a:latin typeface="a_Helver Bashkir" pitchFamily="34" charset="0"/>
              <a:cs typeface="a_Helver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152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Айсина</dc:creator>
  <cp:lastModifiedBy>User</cp:lastModifiedBy>
  <cp:revision>4</cp:revision>
  <dcterms:created xsi:type="dcterms:W3CDTF">2018-11-27T15:29:14Z</dcterms:created>
  <dcterms:modified xsi:type="dcterms:W3CDTF">2018-11-27T16:08:56Z</dcterms:modified>
</cp:coreProperties>
</file>