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60" r:id="rId3"/>
    <p:sldId id="261" r:id="rId4"/>
    <p:sldId id="263" r:id="rId5"/>
    <p:sldId id="264" r:id="rId6"/>
    <p:sldId id="265" r:id="rId7"/>
    <p:sldId id="267" r:id="rId8"/>
    <p:sldId id="269" r:id="rId9"/>
    <p:sldId id="272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28"/>
          </a:xfrm>
        </p:spPr>
        <p:txBody>
          <a:bodyPr>
            <a:normAutofit fontScale="90000"/>
          </a:bodyPr>
          <a:lstStyle/>
          <a:p>
            <a:r>
              <a:rPr lang="ba-RU" dirty="0" smtClean="0"/>
              <a:t/>
            </a:r>
            <a:br>
              <a:rPr lang="ba-RU" dirty="0" smtClean="0"/>
            </a:br>
            <a:r>
              <a:rPr lang="ba-RU" dirty="0"/>
              <a:t/>
            </a:r>
            <a:br>
              <a:rPr lang="ba-RU" dirty="0"/>
            </a:br>
            <a:r>
              <a:rPr lang="ba-RU" dirty="0" smtClean="0"/>
              <a:t/>
            </a:r>
            <a:br>
              <a:rPr lang="ba-RU" dirty="0" smtClean="0"/>
            </a:br>
            <a:r>
              <a:rPr lang="ba-RU" dirty="0" smtClean="0"/>
              <a:t/>
            </a:r>
            <a:br>
              <a:rPr lang="ba-RU" dirty="0" smtClean="0"/>
            </a:br>
            <a:r>
              <a:rPr lang="ba-RU" dirty="0"/>
              <a:t/>
            </a:r>
            <a:br>
              <a:rPr lang="ba-RU" dirty="0"/>
            </a:br>
            <a:r>
              <a:rPr lang="ba-RU" dirty="0" smtClean="0"/>
              <a:t/>
            </a:r>
            <a:br>
              <a:rPr lang="ba-RU" dirty="0" smtClean="0"/>
            </a:br>
            <a:r>
              <a:rPr lang="be-BY" dirty="0" smtClean="0"/>
              <a:t>      </a:t>
            </a:r>
            <a:r>
              <a:rPr lang="ba-RU" dirty="0" smtClean="0"/>
              <a:t> </a:t>
            </a:r>
            <a:r>
              <a:rPr lang="ba-RU" dirty="0" smtClean="0">
                <a:solidFill>
                  <a:srgbClr val="0070C0"/>
                </a:solidFill>
              </a:rPr>
              <a:t>Аттым </a:t>
            </a:r>
            <a:r>
              <a:rPr lang="ba-RU" dirty="0">
                <a:solidFill>
                  <a:srgbClr val="0070C0"/>
                </a:solidFill>
              </a:rPr>
              <a:t>ҡарға, төштө </a:t>
            </a:r>
            <a:r>
              <a:rPr lang="ba-RU" dirty="0" smtClean="0">
                <a:solidFill>
                  <a:srgbClr val="0070C0"/>
                </a:solidFill>
              </a:rPr>
              <a:t>ҡарға</a:t>
            </a:r>
            <a:r>
              <a:rPr lang="be-BY" dirty="0" smtClean="0">
                <a:solidFill>
                  <a:srgbClr val="0070C0"/>
                </a:solidFill>
              </a:rPr>
              <a:t/>
            </a:r>
            <a:br>
              <a:rPr lang="be-BY" dirty="0" smtClean="0">
                <a:solidFill>
                  <a:srgbClr val="0070C0"/>
                </a:solidFill>
              </a:rPr>
            </a:br>
            <a:r>
              <a:rPr lang="ba-RU" dirty="0" smtClean="0">
                <a:solidFill>
                  <a:srgbClr val="0070C0"/>
                </a:solidFill>
              </a:rPr>
              <a:t>Ҡарға </a:t>
            </a:r>
            <a:r>
              <a:rPr lang="ba-RU" dirty="0">
                <a:solidFill>
                  <a:srgbClr val="0070C0"/>
                </a:solidFill>
              </a:rPr>
              <a:t>йыйылған ҡарға.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ba-RU" dirty="0" smtClean="0">
                <a:solidFill>
                  <a:srgbClr val="0070C0"/>
                </a:solidFill>
              </a:rPr>
              <a:t>Шул </a:t>
            </a:r>
            <a:r>
              <a:rPr lang="ba-RU" dirty="0">
                <a:solidFill>
                  <a:srgbClr val="0070C0"/>
                </a:solidFill>
              </a:rPr>
              <a:t>ҡарғаны ҡарар өсөн,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ba-RU" dirty="0">
                <a:solidFill>
                  <a:srgbClr val="0070C0"/>
                </a:solidFill>
              </a:rPr>
              <a:t>Ҡарға йыйылған ҡарға.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ba-RU" dirty="0" smtClean="0"/>
              <a:t>Ҡарға йыйылған ҡарға.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ba-RU" dirty="0" smtClean="0"/>
              <a:t>Шул ҡарғаны ҡарар өсөн,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ba-RU" dirty="0" smtClean="0"/>
              <a:t>Ҡарға йыйылған ҡарға.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44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e-BY" sz="3600" dirty="0" smtClean="0"/>
              <a:t>Өндәш һүҙҙәр менән хат яҙырға.</a:t>
            </a:r>
          </a:p>
          <a:p>
            <a:r>
              <a:rPr lang="be-BY" sz="3600" dirty="0" smtClean="0"/>
              <a:t>Әҙәбиәт дәреслегенән өндәш һүҙҙәре булған  </a:t>
            </a:r>
            <a:r>
              <a:rPr lang="be-BY" sz="4000" b="1" dirty="0" smtClean="0"/>
              <a:t>5  </a:t>
            </a:r>
            <a:r>
              <a:rPr lang="be-BY" sz="3600" dirty="0" smtClean="0"/>
              <a:t>һөйләм яҙып килергә.</a:t>
            </a:r>
          </a:p>
          <a:p>
            <a:r>
              <a:rPr lang="be-BY" sz="3600" dirty="0" smtClean="0"/>
              <a:t>Дәреслектәге  189-сы күнегеүҙе эшләргә.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>Өйгә эш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050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9262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65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/>
              <a:t>Малай</a:t>
            </a:r>
            <a:r>
              <a:rPr lang="ru-RU" sz="4800" dirty="0" smtClean="0"/>
              <a:t> </a:t>
            </a:r>
            <a:r>
              <a:rPr lang="ru-RU" sz="4800" dirty="0" err="1" smtClean="0"/>
              <a:t>әсәһенә</a:t>
            </a:r>
            <a:r>
              <a:rPr lang="ru-RU" sz="4800" dirty="0" smtClean="0"/>
              <a:t> </a:t>
            </a:r>
            <a:r>
              <a:rPr lang="ru-RU" sz="4800" dirty="0" err="1" smtClean="0">
                <a:latin typeface="BelZAGZ" pitchFamily="18" charset="0"/>
              </a:rPr>
              <a:t>тәҙрәнән</a:t>
            </a:r>
            <a:r>
              <a:rPr lang="ru-RU" sz="4800" dirty="0" smtClean="0">
                <a:latin typeface="BelZAGZ" pitchFamily="18" charset="0"/>
              </a:rPr>
              <a:t> </a:t>
            </a:r>
            <a:r>
              <a:rPr lang="ru-RU" sz="4800" dirty="0" err="1" smtClean="0">
                <a:latin typeface="BelZAGZ" pitchFamily="18" charset="0"/>
              </a:rPr>
              <a:t>ҡ</a:t>
            </a:r>
            <a:r>
              <a:rPr lang="ru-RU" sz="4800" dirty="0" err="1" smtClean="0">
                <a:latin typeface="BelZAGZ" pitchFamily="18" charset="0"/>
              </a:rPr>
              <a:t>арарға</a:t>
            </a:r>
            <a:r>
              <a:rPr lang="ru-RU" sz="4800" dirty="0" smtClean="0">
                <a:latin typeface="BelZAGZ" pitchFamily="18" charset="0"/>
              </a:rPr>
              <a:t> </a:t>
            </a:r>
            <a:r>
              <a:rPr lang="ru-RU" sz="4800" dirty="0" err="1" smtClean="0">
                <a:latin typeface="BelZAGZ" pitchFamily="18" charset="0"/>
              </a:rPr>
              <a:t>ә</a:t>
            </a:r>
            <a:r>
              <a:rPr lang="ru-RU" sz="4800" dirty="0" err="1" smtClean="0">
                <a:latin typeface="BelZAGZ" pitchFamily="18" charset="0"/>
              </a:rPr>
              <a:t>йтте</a:t>
            </a:r>
            <a:r>
              <a:rPr lang="ru-RU" sz="4800" dirty="0" smtClean="0">
                <a:latin typeface="BelZAGZ" pitchFamily="18" charset="0"/>
              </a:rPr>
              <a:t>.</a:t>
            </a:r>
          </a:p>
          <a:p>
            <a:r>
              <a:rPr lang="ru-RU" sz="4800" dirty="0" err="1" smtClean="0">
                <a:latin typeface="BelZAGZ" pitchFamily="18" charset="0"/>
              </a:rPr>
              <a:t>Ә</a:t>
            </a:r>
            <a:r>
              <a:rPr lang="ru-RU" sz="4800" dirty="0" err="1" smtClean="0">
                <a:latin typeface="BelZAGZ" pitchFamily="18" charset="0"/>
              </a:rPr>
              <a:t>сәй</a:t>
            </a:r>
            <a:r>
              <a:rPr lang="ru-RU" sz="4800" dirty="0" smtClean="0">
                <a:latin typeface="BelZAGZ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4800" dirty="0" err="1" smtClean="0">
                <a:latin typeface="BelZAGZ" pitchFamily="18" charset="0"/>
              </a:rPr>
              <a:t>Тәҙрәнән</a:t>
            </a:r>
            <a:r>
              <a:rPr lang="ru-RU" sz="4800" dirty="0" smtClean="0">
                <a:latin typeface="BelZAGZ" pitchFamily="18" charset="0"/>
              </a:rPr>
              <a:t> </a:t>
            </a:r>
            <a:r>
              <a:rPr lang="ru-RU" sz="4800" dirty="0" err="1" smtClean="0">
                <a:latin typeface="BelZAGZ" pitchFamily="18" charset="0"/>
              </a:rPr>
              <a:t>ҡ</a:t>
            </a:r>
            <a:r>
              <a:rPr lang="ru-RU" sz="4800" dirty="0" err="1" smtClean="0">
                <a:latin typeface="BelZAGZ" pitchFamily="18" charset="0"/>
              </a:rPr>
              <a:t>ара</a:t>
            </a:r>
            <a:r>
              <a:rPr lang="ru-RU" sz="4800" dirty="0" smtClean="0">
                <a:latin typeface="BelZAGZ" pitchFamily="18" charset="0"/>
              </a:rPr>
              <a:t> </a:t>
            </a:r>
            <a:r>
              <a:rPr lang="ru-RU" sz="4800" dirty="0" err="1" smtClean="0">
                <a:latin typeface="BelZAGZ" pitchFamily="18" charset="0"/>
              </a:rPr>
              <a:t>ә</a:t>
            </a:r>
            <a:r>
              <a:rPr lang="ru-RU" sz="4800" dirty="0" err="1" smtClean="0">
                <a:latin typeface="BelZAGZ" pitchFamily="18" charset="0"/>
              </a:rPr>
              <a:t>ле</a:t>
            </a:r>
            <a:r>
              <a:rPr lang="ru-RU" sz="4800" dirty="0" smtClean="0">
                <a:latin typeface="BelZAGZ" pitchFamily="18" charset="0"/>
              </a:rPr>
              <a:t>.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351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e-BY" sz="8000" dirty="0" smtClean="0"/>
              <a:t>Өндәш </a:t>
            </a:r>
            <a:r>
              <a:rPr lang="be-BY" sz="8000" dirty="0" smtClean="0"/>
              <a:t>һүҙҙәр</a:t>
            </a:r>
            <a:r>
              <a:rPr lang="be-BY" sz="8000" dirty="0" smtClean="0"/>
              <a:t>.</a:t>
            </a:r>
            <a:endParaRPr lang="ru-RU" sz="8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11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36912"/>
            <a:ext cx="7408333" cy="3489251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i="1" dirty="0" smtClean="0"/>
              <a:t>Обращение </a:t>
            </a:r>
            <a:r>
              <a:rPr lang="ru-RU" sz="3800" b="1" i="1" dirty="0"/>
              <a:t>- это слово, может быть сочетание слов, которые называют того, к кому обращаются с речью. Например: Наташа, куда ты ушла? Милая мама, здравствуй.</a:t>
            </a:r>
            <a:endParaRPr lang="ru-RU" sz="3800" dirty="0"/>
          </a:p>
          <a:p>
            <a:r>
              <a:rPr lang="ru-RU" sz="3800" dirty="0"/>
              <a:t>В письмах обращение обычно служит для выражения отношения </a:t>
            </a:r>
            <a:r>
              <a:rPr lang="ru-RU" sz="3800" dirty="0" err="1"/>
              <a:t>пишучего</a:t>
            </a:r>
            <a:r>
              <a:rPr lang="ru-RU" sz="3800" dirty="0"/>
              <a:t> человека к адресату. А в устной речи, обращение служит для обращения и привлечения внимания собеседника, товарища.</a:t>
            </a:r>
          </a:p>
          <a:p>
            <a:r>
              <a:rPr lang="ru-RU" sz="3800" dirty="0"/>
              <a:t>В поэзии, обращения могут быть не одушевленными, например: Не шуми ты, рожь!</a:t>
            </a:r>
          </a:p>
          <a:p>
            <a:r>
              <a:rPr lang="ru-RU" sz="3400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03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e-BY" sz="6000" dirty="0" smtClean="0"/>
              <a:t>        Ө,-----------  .</a:t>
            </a:r>
          </a:p>
          <a:p>
            <a:pPr marL="0" indent="0">
              <a:buNone/>
            </a:pPr>
            <a:r>
              <a:rPr lang="be-BY" sz="6000" dirty="0" smtClean="0"/>
              <a:t>        ------------, ө.</a:t>
            </a:r>
          </a:p>
          <a:p>
            <a:pPr marL="0" indent="0">
              <a:buNone/>
            </a:pPr>
            <a:r>
              <a:rPr lang="be-BY" sz="6000" dirty="0" smtClean="0"/>
              <a:t>          Ө!---------- .</a:t>
            </a:r>
          </a:p>
          <a:p>
            <a:pPr marL="0" indent="0">
              <a:buNone/>
            </a:pPr>
            <a:r>
              <a:rPr lang="be-BY" sz="6000" dirty="0" smtClean="0"/>
              <a:t>         ------, ө,-----.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94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e-BY" dirty="0" smtClean="0"/>
              <a:t>Ел-скачи</a:t>
            </a:r>
          </a:p>
          <a:p>
            <a:r>
              <a:rPr lang="be-BY" dirty="0" smtClean="0"/>
              <a:t>Ерәнем- рыжий конь</a:t>
            </a:r>
          </a:p>
          <a:p>
            <a:r>
              <a:rPr lang="be-BY" dirty="0" smtClean="0"/>
              <a:t>Ҡолон-жеребенок</a:t>
            </a:r>
          </a:p>
          <a:p>
            <a:r>
              <a:rPr lang="be-BY" dirty="0" smtClean="0"/>
              <a:t>Татыу-дуҫ</a:t>
            </a:r>
          </a:p>
          <a:p>
            <a:r>
              <a:rPr lang="be-BY" dirty="0" smtClean="0"/>
              <a:t>Яу-сражение,бой</a:t>
            </a:r>
          </a:p>
          <a:p>
            <a:r>
              <a:rPr lang="be-BY" dirty="0" smtClean="0"/>
              <a:t>Дан-слава</a:t>
            </a:r>
          </a:p>
          <a:p>
            <a:r>
              <a:rPr lang="be-BY" dirty="0" smtClean="0"/>
              <a:t>Ерәнсәй-лошадь рыжей масти</a:t>
            </a:r>
          </a:p>
          <a:p>
            <a:r>
              <a:rPr lang="be-BY" dirty="0" smtClean="0"/>
              <a:t>Ирәндек-тау исеме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53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err="1" smtClean="0">
                <a:latin typeface="BelZAGZ" pitchFamily="18" charset="0"/>
              </a:rPr>
              <a:t>Айгөл</a:t>
            </a:r>
            <a:endParaRPr lang="ru-RU" sz="3600" dirty="0" smtClean="0">
              <a:latin typeface="BelZAGZ" pitchFamily="18" charset="0"/>
            </a:endParaRPr>
          </a:p>
          <a:p>
            <a:r>
              <a:rPr lang="ru-RU" sz="3600" dirty="0" err="1" smtClean="0">
                <a:latin typeface="BelZAGZ" pitchFamily="18" charset="0"/>
              </a:rPr>
              <a:t>ҡ</a:t>
            </a:r>
            <a:r>
              <a:rPr lang="ru-RU" sz="3600" dirty="0" err="1" smtClean="0">
                <a:latin typeface="BelZAGZ" pitchFamily="18" charset="0"/>
              </a:rPr>
              <a:t>ыҙым</a:t>
            </a:r>
            <a:endParaRPr lang="ru-RU" sz="3600" dirty="0" smtClean="0">
              <a:latin typeface="BelZAGZ" pitchFamily="18" charset="0"/>
            </a:endParaRPr>
          </a:p>
          <a:p>
            <a:r>
              <a:rPr lang="ru-RU" sz="3600" dirty="0" err="1" smtClean="0">
                <a:latin typeface="BelZAGZ" pitchFamily="18" charset="0"/>
              </a:rPr>
              <a:t>Айгөл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err="1" smtClean="0">
                <a:latin typeface="BelZAGZ" pitchFamily="18" charset="0"/>
              </a:rPr>
              <a:t>Кәрәмәт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err="1" smtClean="0">
                <a:latin typeface="BelZAGZ" pitchFamily="18" charset="0"/>
              </a:rPr>
              <a:t>ҡ</a:t>
            </a:r>
            <a:r>
              <a:rPr lang="ru-RU" sz="3600" dirty="0" err="1" smtClean="0">
                <a:latin typeface="BelZAGZ" pitchFamily="18" charset="0"/>
              </a:rPr>
              <a:t>ыҙы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BelZAGZ" pitchFamily="18" charset="0"/>
              </a:rPr>
              <a:t>Айгуль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err="1" smtClean="0">
                <a:latin typeface="BelZAGZ" pitchFamily="18" charset="0"/>
              </a:rPr>
              <a:t>Караматовна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 smtClean="0">
              <a:latin typeface="BelZAGZ" pitchFamily="18" charset="0"/>
            </a:endParaRPr>
          </a:p>
          <a:p>
            <a:r>
              <a:rPr lang="ru-RU" sz="3600" dirty="0" smtClean="0">
                <a:latin typeface="BelZAGZ" pitchFamily="18" charset="0"/>
              </a:rPr>
              <a:t>Коллега</a:t>
            </a:r>
          </a:p>
          <a:p>
            <a:r>
              <a:rPr lang="ru-RU" sz="3600" dirty="0" err="1" smtClean="0">
                <a:latin typeface="BelZAGZ" pitchFamily="18" charset="0"/>
              </a:rPr>
              <a:t>Уҡытыусы</a:t>
            </a:r>
            <a:endParaRPr lang="ru-RU" sz="3600" dirty="0" smtClean="0">
              <a:latin typeface="BelZAGZ" pitchFamily="18" charset="0"/>
            </a:endParaRPr>
          </a:p>
          <a:p>
            <a:r>
              <a:rPr lang="ru-RU" sz="3600" dirty="0" err="1" smtClean="0">
                <a:latin typeface="BelZAGZ" pitchFamily="18" charset="0"/>
              </a:rPr>
              <a:t>Дуҫым</a:t>
            </a:r>
            <a:endParaRPr lang="ru-RU" sz="3600" dirty="0">
              <a:latin typeface="BelZAGZ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80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708920"/>
            <a:ext cx="8280920" cy="3450696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Эй,</a:t>
            </a:r>
            <a:r>
              <a:rPr lang="ru-RU" sz="3600" dirty="0" err="1" smtClean="0"/>
              <a:t>һ</a:t>
            </a:r>
            <a:r>
              <a:rPr lang="ru-RU" sz="3600" dirty="0" err="1" smtClean="0">
                <a:latin typeface="BelZAGZ" pitchFamily="18" charset="0"/>
              </a:rPr>
              <a:t>ин</a:t>
            </a:r>
            <a:r>
              <a:rPr lang="ru-RU" sz="3600" dirty="0" smtClean="0">
                <a:latin typeface="BelZAGZ" pitchFamily="18" charset="0"/>
              </a:rPr>
              <a:t>, </a:t>
            </a:r>
            <a:r>
              <a:rPr lang="ru-RU" sz="3600" dirty="0" err="1" smtClean="0">
                <a:latin typeface="BelZAGZ" pitchFamily="18" charset="0"/>
              </a:rPr>
              <a:t>минең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err="1" smtClean="0">
                <a:latin typeface="BelZAGZ" pitchFamily="18" charset="0"/>
              </a:rPr>
              <a:t>партанан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err="1" smtClean="0">
                <a:latin typeface="BelZAGZ" pitchFamily="18" charset="0"/>
              </a:rPr>
              <a:t>китабыңды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smtClean="0">
                <a:latin typeface="BelZAGZ" pitchFamily="18" charset="0"/>
              </a:rPr>
              <a:t>ал.     </a:t>
            </a:r>
          </a:p>
          <a:p>
            <a:r>
              <a:rPr lang="ru-RU" sz="3600" dirty="0" smtClean="0">
                <a:latin typeface="BelZAGZ" pitchFamily="18" charset="0"/>
              </a:rPr>
              <a:t>Эй, </a:t>
            </a:r>
            <a:r>
              <a:rPr lang="ru-RU" sz="3600" dirty="0" err="1" smtClean="0">
                <a:latin typeface="BelZAGZ" pitchFamily="18" charset="0"/>
              </a:rPr>
              <a:t>һ</a:t>
            </a:r>
            <a:r>
              <a:rPr lang="ru-RU" sz="3600" dirty="0" err="1" smtClean="0">
                <a:latin typeface="BelZAGZ" pitchFamily="18" charset="0"/>
              </a:rPr>
              <a:t>еҙ</a:t>
            </a:r>
            <a:r>
              <a:rPr lang="ru-RU" sz="3600" dirty="0" smtClean="0">
                <a:latin typeface="BelZAGZ" pitchFamily="18" charset="0"/>
              </a:rPr>
              <a:t>, </a:t>
            </a:r>
            <a:r>
              <a:rPr lang="ru-RU" sz="3600" dirty="0" err="1" smtClean="0">
                <a:latin typeface="BelZAGZ" pitchFamily="18" charset="0"/>
              </a:rPr>
              <a:t>ә</a:t>
            </a:r>
            <a:r>
              <a:rPr lang="ru-RU" sz="3600" dirty="0" err="1" smtClean="0">
                <a:latin typeface="BelZAGZ" pitchFamily="18" charset="0"/>
              </a:rPr>
              <a:t>йҙәгеҙ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err="1" smtClean="0">
                <a:latin typeface="BelZAGZ" pitchFamily="18" charset="0"/>
              </a:rPr>
              <a:t>уйынды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err="1" smtClean="0">
                <a:latin typeface="BelZAGZ" pitchFamily="18" charset="0"/>
              </a:rPr>
              <a:t>башлайыҡ</a:t>
            </a:r>
            <a:r>
              <a:rPr lang="ru-RU" sz="3600" dirty="0" smtClean="0">
                <a:latin typeface="BelZAGZ" pitchFamily="18" charset="0"/>
              </a:rPr>
              <a:t>.</a:t>
            </a:r>
            <a:endParaRPr lang="ru-RU" sz="3600" dirty="0" smtClean="0">
              <a:latin typeface="BelZAGZ" pitchFamily="18" charset="0"/>
            </a:endParaRPr>
          </a:p>
          <a:p>
            <a:r>
              <a:rPr lang="ru-RU" sz="3600" dirty="0" err="1" smtClean="0">
                <a:latin typeface="BelZAGZ" pitchFamily="18" charset="0"/>
              </a:rPr>
              <a:t>Һ</a:t>
            </a:r>
            <a:r>
              <a:rPr lang="ru-RU" sz="3600" dirty="0" err="1" smtClean="0">
                <a:latin typeface="BelZAGZ" pitchFamily="18" charset="0"/>
              </a:rPr>
              <a:t>ин</a:t>
            </a:r>
            <a:r>
              <a:rPr lang="ru-RU" sz="3600" dirty="0" smtClean="0">
                <a:latin typeface="BelZAGZ" pitchFamily="18" charset="0"/>
              </a:rPr>
              <a:t> </a:t>
            </a:r>
            <a:r>
              <a:rPr lang="ru-RU" sz="3600" dirty="0" err="1" smtClean="0">
                <a:latin typeface="BelZAGZ" pitchFamily="18" charset="0"/>
              </a:rPr>
              <a:t>нимә</a:t>
            </a:r>
            <a:r>
              <a:rPr lang="ru-RU" sz="3600" dirty="0" smtClean="0">
                <a:latin typeface="BelZAGZ" pitchFamily="18" charset="0"/>
              </a:rPr>
              <a:t>, </a:t>
            </a:r>
            <a:r>
              <a:rPr lang="ru-RU" sz="3600" dirty="0" smtClean="0">
                <a:latin typeface="BelZAGZ" pitchFamily="18" charset="0"/>
              </a:rPr>
              <a:t>был </a:t>
            </a:r>
            <a:r>
              <a:rPr lang="ru-RU" sz="3600" dirty="0" err="1" smtClean="0">
                <a:latin typeface="BelZAGZ" pitchFamily="18" charset="0"/>
              </a:rPr>
              <a:t>ҡағиҙәне</a:t>
            </a:r>
            <a:endParaRPr lang="ru-RU" sz="3600" dirty="0" smtClean="0">
              <a:latin typeface="BelZAGZ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BelZAGZ" pitchFamily="18" charset="0"/>
              </a:rPr>
              <a:t> </a:t>
            </a:r>
            <a:r>
              <a:rPr lang="ru-RU" sz="3600" dirty="0" smtClean="0">
                <a:latin typeface="BelZAGZ" pitchFamily="18" charset="0"/>
              </a:rPr>
              <a:t>                                        </a:t>
            </a:r>
            <a:r>
              <a:rPr lang="ru-RU" sz="3600" dirty="0" err="1" smtClean="0">
                <a:latin typeface="BelZAGZ" pitchFamily="18" charset="0"/>
              </a:rPr>
              <a:t>белмәйһеңме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17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Ят</a:t>
            </a:r>
            <a:r>
              <a:rPr lang="ru-RU" sz="3200" dirty="0" smtClean="0"/>
              <a:t> </a:t>
            </a:r>
            <a:r>
              <a:rPr lang="ru-RU" sz="3200" dirty="0" err="1" smtClean="0"/>
              <a:t>ҡ</a:t>
            </a:r>
            <a:r>
              <a:rPr lang="ru-RU" sz="3200" dirty="0" err="1" smtClean="0">
                <a:latin typeface="BelZAGZ" pitchFamily="18" charset="0"/>
              </a:rPr>
              <a:t>алала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ниндәйҙер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урамды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табырға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кәрәк</a:t>
            </a:r>
            <a:r>
              <a:rPr lang="ru-RU" sz="3200" dirty="0" smtClean="0">
                <a:latin typeface="BelZAGZ" pitchFamily="18" charset="0"/>
              </a:rPr>
              <a:t>.</a:t>
            </a:r>
          </a:p>
          <a:p>
            <a:r>
              <a:rPr lang="ru-RU" sz="3200" dirty="0" err="1" smtClean="0">
                <a:latin typeface="BelZAGZ" pitchFamily="18" charset="0"/>
              </a:rPr>
              <a:t>Һ</a:t>
            </a:r>
            <a:r>
              <a:rPr lang="ru-RU" sz="3200" dirty="0" err="1" smtClean="0">
                <a:latin typeface="BelZAGZ" pitchFamily="18" charset="0"/>
              </a:rPr>
              <a:t>атыусынан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ниндәйҙер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тауарҙы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күрһәтеүен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һ</a:t>
            </a:r>
            <a:r>
              <a:rPr lang="ru-RU" sz="3200" dirty="0" err="1" smtClean="0">
                <a:latin typeface="BelZAGZ" pitchFamily="18" charset="0"/>
              </a:rPr>
              <a:t>орайһығыҙ</a:t>
            </a:r>
            <a:r>
              <a:rPr lang="ru-RU" sz="3200" dirty="0" smtClean="0">
                <a:latin typeface="BelZAGZ" pitchFamily="18" charset="0"/>
              </a:rPr>
              <a:t>.</a:t>
            </a:r>
            <a:endParaRPr lang="ru-RU" sz="3200" dirty="0" smtClean="0">
              <a:latin typeface="BelZAGZ" pitchFamily="18" charset="0"/>
            </a:endParaRPr>
          </a:p>
          <a:p>
            <a:r>
              <a:rPr lang="ru-RU" sz="3200" dirty="0" err="1" smtClean="0">
                <a:latin typeface="BelZAGZ" pitchFamily="18" charset="0"/>
              </a:rPr>
              <a:t>Сәғәт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нисә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икәнен</a:t>
            </a: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err="1" smtClean="0">
                <a:latin typeface="BelZAGZ" pitchFamily="18" charset="0"/>
              </a:rPr>
              <a:t>һ</a:t>
            </a:r>
            <a:r>
              <a:rPr lang="ru-RU" sz="3200" dirty="0" err="1" smtClean="0">
                <a:latin typeface="BelZAGZ" pitchFamily="18" charset="0"/>
              </a:rPr>
              <a:t>орайһығыҙ</a:t>
            </a:r>
            <a:r>
              <a:rPr lang="ru-RU" sz="3200" dirty="0" smtClean="0">
                <a:latin typeface="BelZAGZ" pitchFamily="18" charset="0"/>
              </a:rPr>
              <a:t>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Ситуациялар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7742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198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             Аттым ҡарға, төштө ҡарға Ҡарға йыйылған ҡарға.       Шул ҡарғаны ҡарар өсөн, Ҡарға йыйылған ҡарға. Ҡарға йыйылған ҡарға. Шул ҡарғаны ҡарар өсөн, Ҡарға йыйылған ҡарға.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Ситуациялар</vt:lpstr>
      <vt:lpstr> Өйгә эш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Аттым ҡарға, төштө ҡарға, Ҡарға йыйылған ҡарға. Шул ҡарғаны ҡарар өсөн, Ҡарға йыйылған ҡарға. </dc:title>
  <cp:lastModifiedBy>МОБУ БГИ с.Большеустьикинское</cp:lastModifiedBy>
  <cp:revision>5</cp:revision>
  <dcterms:modified xsi:type="dcterms:W3CDTF">2016-03-02T09:55:05Z</dcterms:modified>
</cp:coreProperties>
</file>