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9504" autoAdjust="0"/>
  </p:normalViewPr>
  <p:slideViewPr>
    <p:cSldViewPr>
      <p:cViewPr varScale="1">
        <p:scale>
          <a:sx n="98" d="100"/>
          <a:sy n="98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4DBB-1636-4413-BD6B-D9A66FB89BE7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AD37-27B9-474A-A048-9CEE6D14C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4DBB-1636-4413-BD6B-D9A66FB89BE7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AD37-27B9-474A-A048-9CEE6D14C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4DBB-1636-4413-BD6B-D9A66FB89BE7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AD37-27B9-474A-A048-9CEE6D14C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4DBB-1636-4413-BD6B-D9A66FB89BE7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AD37-27B9-474A-A048-9CEE6D14C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4DBB-1636-4413-BD6B-D9A66FB89BE7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AD37-27B9-474A-A048-9CEE6D14C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4DBB-1636-4413-BD6B-D9A66FB89BE7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AD37-27B9-474A-A048-9CEE6D14C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4DBB-1636-4413-BD6B-D9A66FB89BE7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AD37-27B9-474A-A048-9CEE6D14C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4DBB-1636-4413-BD6B-D9A66FB89BE7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AD37-27B9-474A-A048-9CEE6D14C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4DBB-1636-4413-BD6B-D9A66FB89BE7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AD37-27B9-474A-A048-9CEE6D14C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4DBB-1636-4413-BD6B-D9A66FB89BE7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AD37-27B9-474A-A048-9CEE6D14C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4DBB-1636-4413-BD6B-D9A66FB89BE7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A8AD37-27B9-474A-A048-9CEE6D14C9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634DBB-1636-4413-BD6B-D9A66FB89BE7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A8AD37-27B9-474A-A048-9CEE6D14C9B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6386530" cy="1357321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BelZAGZ" pitchFamily="18" charset="0"/>
              </a:rPr>
              <a:t>Тел шымарт3ыс.</a:t>
            </a:r>
            <a:endParaRPr lang="ru-RU" dirty="0">
              <a:solidFill>
                <a:srgbClr val="FFFF00"/>
              </a:solidFill>
              <a:latin typeface="BelZAGZ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857364"/>
            <a:ext cx="6400800" cy="3781436"/>
          </a:xfrm>
        </p:spPr>
        <p:txBody>
          <a:bodyPr/>
          <a:lstStyle/>
          <a:p>
            <a:pPr algn="l"/>
            <a:r>
              <a:rPr lang="ru-RU" sz="3600" b="1" dirty="0" smtClean="0">
                <a:solidFill>
                  <a:srgbClr val="FFFF00"/>
                </a:solidFill>
                <a:latin typeface="BelZAGZ" pitchFamily="18" charset="0"/>
              </a:rPr>
              <a:t>!а-1а-1а  9й29 </a:t>
            </a:r>
            <a:r>
              <a:rPr lang="ru-RU" sz="3600" b="1" dirty="0" err="1" smtClean="0">
                <a:solidFill>
                  <a:srgbClr val="FFFF00"/>
                </a:solidFill>
                <a:latin typeface="BelZAGZ" pitchFamily="18" charset="0"/>
              </a:rPr>
              <a:t>киттек</a:t>
            </a:r>
            <a:r>
              <a:rPr lang="ru-RU" sz="3600" b="1" dirty="0" smtClean="0">
                <a:solidFill>
                  <a:srgbClr val="FFFF00"/>
                </a:solidFill>
                <a:latin typeface="BelZAGZ" pitchFamily="18" charset="0"/>
              </a:rPr>
              <a:t> урман1а,</a:t>
            </a:r>
          </a:p>
          <a:p>
            <a:pPr algn="l"/>
            <a:r>
              <a:rPr lang="ru-RU" sz="3600" b="1" dirty="0" smtClean="0">
                <a:solidFill>
                  <a:srgbClr val="FFFF00"/>
                </a:solidFill>
                <a:latin typeface="BelZAGZ" pitchFamily="18" charset="0"/>
              </a:rPr>
              <a:t>Ш9-ш9-ш9 </a:t>
            </a:r>
            <a:r>
              <a:rPr lang="ru-RU" sz="3600" b="1" dirty="0" err="1" smtClean="0">
                <a:solidFill>
                  <a:srgbClr val="FFFF00"/>
                </a:solidFill>
                <a:latin typeface="BelZAGZ" pitchFamily="18" charset="0"/>
              </a:rPr>
              <a:t>урманда</a:t>
            </a:r>
            <a:r>
              <a:rPr lang="ru-RU" sz="3600" b="1" dirty="0" smtClean="0">
                <a:solidFill>
                  <a:srgbClr val="FFFF00"/>
                </a:solidFill>
                <a:latin typeface="BelZAGZ" pitchFamily="18" charset="0"/>
              </a:rPr>
              <a:t> ел9к беш9,</a:t>
            </a:r>
          </a:p>
          <a:p>
            <a:pPr algn="l"/>
            <a:r>
              <a:rPr lang="ru-RU" sz="3600" b="1" dirty="0" err="1" smtClean="0">
                <a:solidFill>
                  <a:srgbClr val="FFFF00"/>
                </a:solidFill>
                <a:latin typeface="BelZAGZ" pitchFamily="18" charset="0"/>
              </a:rPr>
              <a:t>Ле-ле-ле</a:t>
            </a:r>
            <a:r>
              <a:rPr lang="ru-RU" sz="3600" b="1" dirty="0" smtClean="0">
                <a:solidFill>
                  <a:srgbClr val="FFFF00"/>
                </a:solidFill>
                <a:latin typeface="BelZAGZ" pitchFamily="18" charset="0"/>
              </a:rPr>
              <a:t>  ауы2 ит9йек 9ле,</a:t>
            </a:r>
          </a:p>
          <a:p>
            <a:pPr algn="l"/>
            <a:r>
              <a:rPr lang="ru-RU" sz="3600" b="1" dirty="0" err="1" smtClean="0">
                <a:solidFill>
                  <a:srgbClr val="FFFF00"/>
                </a:solidFill>
                <a:latin typeface="BelZAGZ" pitchFamily="18" charset="0"/>
              </a:rPr>
              <a:t>Ге-ге-ге</a:t>
            </a:r>
            <a:r>
              <a:rPr lang="ru-RU" sz="3600" b="1" dirty="0" smtClean="0">
                <a:solidFill>
                  <a:srgbClr val="FFFF00"/>
                </a:solidFill>
                <a:latin typeface="BelZAGZ" pitchFamily="18" charset="0"/>
              </a:rPr>
              <a:t> 3алай т9мле ел9ге.</a:t>
            </a:r>
          </a:p>
          <a:p>
            <a:pPr algn="l"/>
            <a:endParaRPr lang="ru-RU" dirty="0" smtClean="0">
              <a:solidFill>
                <a:srgbClr val="00B0F0"/>
              </a:solidFill>
              <a:latin typeface="BelZAGZ" pitchFamily="18" charset="0"/>
            </a:endParaRPr>
          </a:p>
          <a:p>
            <a:pPr algn="l"/>
            <a:endParaRPr lang="ru-RU" dirty="0">
              <a:solidFill>
                <a:srgbClr val="00B0F0"/>
              </a:solidFill>
              <a:latin typeface="BelZAGZ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B0F0"/>
                </a:solidFill>
              </a:rPr>
              <a:t>Э(е) </a:t>
            </a:r>
            <a:r>
              <a:rPr lang="ru-RU" sz="4000" dirty="0" smtClean="0">
                <a:solidFill>
                  <a:srgbClr val="00B0F0"/>
                </a:solidFill>
                <a:latin typeface="BelZAGZ" pitchFamily="18" charset="0"/>
              </a:rPr>
              <a:t>х9рефт9рене4 д5р56 я2ылышы</a:t>
            </a:r>
            <a:endParaRPr lang="ru-RU" sz="40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BelZAGZ" pitchFamily="18" charset="0"/>
              </a:rPr>
              <a:t>                                 </a:t>
            </a:r>
            <a:r>
              <a:rPr lang="ru-RU" sz="2800" dirty="0" smtClean="0">
                <a:solidFill>
                  <a:srgbClr val="C00000"/>
                </a:solidFill>
                <a:latin typeface="BelZAGZ" pitchFamily="18" charset="0"/>
              </a:rPr>
              <a:t>872 </a:t>
            </a:r>
            <a:r>
              <a:rPr lang="ru-RU" sz="2800" dirty="0" err="1" smtClean="0">
                <a:solidFill>
                  <a:srgbClr val="C00000"/>
                </a:solidFill>
                <a:latin typeface="BelZAGZ" pitchFamily="18" charset="0"/>
              </a:rPr>
              <a:t>башында</a:t>
            </a:r>
            <a:endParaRPr lang="ru-RU" sz="2800" dirty="0" smtClean="0">
              <a:solidFill>
                <a:srgbClr val="C00000"/>
              </a:solidFill>
              <a:latin typeface="BelZAGZ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BelZAGZ" pitchFamily="18" charset="0"/>
              </a:rPr>
              <a:t>Э</a:t>
            </a:r>
            <a:r>
              <a:rPr lang="ru-RU" sz="4400" dirty="0" smtClean="0">
                <a:solidFill>
                  <a:srgbClr val="0070C0"/>
                </a:solidFill>
                <a:latin typeface="BelZAGZ" pitchFamily="18" charset="0"/>
              </a:rPr>
              <a:t> </a:t>
            </a:r>
            <a:r>
              <a:rPr lang="ru-RU" sz="2800" dirty="0" smtClean="0">
                <a:solidFill>
                  <a:srgbClr val="0070C0"/>
                </a:solidFill>
                <a:latin typeface="BelZAGZ" pitchFamily="18" charset="0"/>
              </a:rPr>
              <a:t>5н5 ишетел9 </a:t>
            </a:r>
            <a:r>
              <a:rPr lang="ru-RU" sz="2800" dirty="0" smtClean="0">
                <a:latin typeface="BelZAGZ" pitchFamily="18" charset="0"/>
              </a:rPr>
              <a:t>     </a:t>
            </a:r>
            <a:r>
              <a:rPr lang="ru-RU" sz="2800" dirty="0" smtClean="0">
                <a:solidFill>
                  <a:srgbClr val="C00000"/>
                </a:solidFill>
                <a:latin typeface="BelZAGZ" pitchFamily="18" charset="0"/>
              </a:rPr>
              <a:t>урта8ында</a:t>
            </a:r>
          </a:p>
          <a:p>
            <a:pPr>
              <a:buNone/>
            </a:pPr>
            <a:r>
              <a:rPr lang="ru-RU" sz="2800" dirty="0" smtClean="0">
                <a:latin typeface="BelZAGZ" pitchFamily="18" charset="0"/>
              </a:rPr>
              <a:t>                                  </a:t>
            </a:r>
            <a:r>
              <a:rPr lang="ru-RU" sz="2800" dirty="0" smtClean="0">
                <a:solidFill>
                  <a:srgbClr val="C00000"/>
                </a:solidFill>
                <a:latin typeface="BelZAGZ" pitchFamily="18" charset="0"/>
              </a:rPr>
              <a:t>а2а1ында</a:t>
            </a:r>
          </a:p>
          <a:p>
            <a:pPr>
              <a:buNone/>
            </a:pPr>
            <a:r>
              <a:rPr lang="ru-RU" sz="2800" dirty="0" smtClean="0">
                <a:latin typeface="BelZAGZ" pitchFamily="18" charset="0"/>
              </a:rPr>
              <a:t> </a:t>
            </a:r>
            <a:r>
              <a:rPr lang="ru-RU" sz="2800" dirty="0" smtClean="0">
                <a:solidFill>
                  <a:srgbClr val="0070C0"/>
                </a:solidFill>
                <a:latin typeface="BelZAGZ" pitchFamily="18" charset="0"/>
              </a:rPr>
              <a:t>Э х9рефе я2ыла  </a:t>
            </a:r>
            <a:r>
              <a:rPr lang="ru-RU" sz="2800" dirty="0" smtClean="0">
                <a:latin typeface="BelZAGZ" pitchFamily="18" charset="0"/>
              </a:rPr>
              <a:t>   </a:t>
            </a:r>
            <a:r>
              <a:rPr lang="ru-RU" sz="2800" dirty="0" smtClean="0">
                <a:solidFill>
                  <a:srgbClr val="C00000"/>
                </a:solidFill>
                <a:latin typeface="BelZAGZ" pitchFamily="18" charset="0"/>
              </a:rPr>
              <a:t>872 </a:t>
            </a:r>
            <a:r>
              <a:rPr lang="ru-RU" sz="2800" dirty="0" err="1" smtClean="0">
                <a:solidFill>
                  <a:srgbClr val="C00000"/>
                </a:solidFill>
                <a:latin typeface="BelZAGZ" pitchFamily="18" charset="0"/>
              </a:rPr>
              <a:t>башында</a:t>
            </a:r>
            <a:endParaRPr lang="ru-RU" sz="2800" dirty="0" smtClean="0">
              <a:solidFill>
                <a:srgbClr val="C00000"/>
              </a:solidFill>
              <a:latin typeface="BelZAGZ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  <a:latin typeface="BelZAGZ" pitchFamily="18" charset="0"/>
              </a:rPr>
              <a:t>                                  872 урта8ында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BelZAGZ" pitchFamily="18" charset="0"/>
              </a:rPr>
              <a:t>Е</a:t>
            </a:r>
            <a:r>
              <a:rPr lang="ru-RU" sz="2800" dirty="0" smtClean="0">
                <a:solidFill>
                  <a:srgbClr val="0070C0"/>
                </a:solidFill>
                <a:latin typeface="BelZAGZ" pitchFamily="18" charset="0"/>
              </a:rPr>
              <a:t> х9рефе я2ыла-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  <a:latin typeface="BelZAGZ" pitchFamily="18" charset="0"/>
              </a:rPr>
              <a:t>                                  872 а2а1ында</a:t>
            </a:r>
          </a:p>
          <a:p>
            <a:pPr>
              <a:buNone/>
            </a:pPr>
            <a:endParaRPr lang="ru-RU" sz="2800" dirty="0" smtClean="0">
              <a:latin typeface="BelZAGZ" pitchFamily="18" charset="0"/>
            </a:endParaRPr>
          </a:p>
          <a:p>
            <a:pPr>
              <a:buNone/>
            </a:pPr>
            <a:endParaRPr lang="ru-RU" sz="4400" dirty="0">
              <a:latin typeface="BelZAGZ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3071802" y="2428868"/>
            <a:ext cx="428628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071802" y="3143248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3071802" y="4714884"/>
            <a:ext cx="50006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071802" y="5286388"/>
            <a:ext cx="57150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928926" y="300037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071802" y="407194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071678"/>
            <a:ext cx="6286544" cy="4196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Мои документы\Мои видеозаписи\Мои рисунки\рисунок на букву Е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857232"/>
            <a:ext cx="5715040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53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Тел шымарт3ыс.</vt:lpstr>
      <vt:lpstr>Э(е) х9рефт9рене4 д5р56 я2ылышы</vt:lpstr>
      <vt:lpstr>Слайд 3</vt:lpstr>
      <vt:lpstr>Слайд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Тел шымарт3ыс.</dc:title>
  <dc:creator>User</dc:creator>
  <cp:lastModifiedBy>user</cp:lastModifiedBy>
  <cp:revision>10</cp:revision>
  <dcterms:created xsi:type="dcterms:W3CDTF">2010-03-08T13:18:33Z</dcterms:created>
  <dcterms:modified xsi:type="dcterms:W3CDTF">2020-02-10T17:03:18Z</dcterms:modified>
</cp:coreProperties>
</file>